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4"/>
  </p:notesMasterIdLst>
  <p:handoutMasterIdLst>
    <p:handoutMasterId r:id="rId5"/>
  </p:handoutMasterIdLst>
  <p:sldIdLst>
    <p:sldId id="703" r:id="rId2"/>
    <p:sldId id="705" r:id="rId3"/>
  </p:sldIdLst>
  <p:sldSz cx="12192000" cy="6858000"/>
  <p:notesSz cx="6797675" cy="9926638"/>
  <p:custDataLst>
    <p:tags r:id="rId6"/>
  </p:custDataLst>
  <p:defaultTextStyle>
    <a:defPPr>
      <a:defRPr lang="es-ES"/>
    </a:defPPr>
    <a:lvl1pPr marL="0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6895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3790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0684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7581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4477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1372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8266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5161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D9D9D9"/>
    <a:srgbClr val="900000"/>
    <a:srgbClr val="990000"/>
    <a:srgbClr val="FF6D6D"/>
    <a:srgbClr val="E7E6E6"/>
    <a:srgbClr val="FFFFFF"/>
    <a:srgbClr val="1A3B47"/>
    <a:srgbClr val="75707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85" autoAdjust="0"/>
    <p:restoredTop sz="94105" autoAdjust="0"/>
  </p:normalViewPr>
  <p:slideViewPr>
    <p:cSldViewPr snapToObjects="1" showGuides="1">
      <p:cViewPr varScale="1">
        <p:scale>
          <a:sx n="71" d="100"/>
          <a:sy n="71" d="100"/>
        </p:scale>
        <p:origin x="840" y="48"/>
      </p:cViewPr>
      <p:guideLst>
        <p:guide orient="horz" pos="3022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-31240"/>
    </p:cViewPr>
  </p:sorterViewPr>
  <p:notesViewPr>
    <p:cSldViewPr snapToObjects="1" showGuides="1">
      <p:cViewPr varScale="1">
        <p:scale>
          <a:sx n="113" d="100"/>
          <a:sy n="113" d="100"/>
        </p:scale>
        <p:origin x="36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B29DC9-D08B-4949-81E2-39C6CEC68F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l">
              <a:defRPr sz="1200"/>
            </a:lvl1pPr>
          </a:lstStyle>
          <a:p>
            <a:endParaRPr lang="es-ES" dirty="0">
              <a:latin typeface="Soho Gothic Pro Light" panose="020B0303030504020204" pitchFamily="34" charset="0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99F9DC3-28BB-D94C-85E9-90396F03A5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r">
              <a:defRPr sz="1200"/>
            </a:lvl1pPr>
          </a:lstStyle>
          <a:p>
            <a:fld id="{44FE4C93-B9AD-774B-B059-E1A53E3045D5}" type="datetimeFigureOut">
              <a:rPr lang="es-ES" smtClean="0">
                <a:latin typeface="Soho Gothic Pro Light" panose="020B0303030504020204" pitchFamily="34" charset="0"/>
              </a:rPr>
              <a:t>06/02/2020</a:t>
            </a:fld>
            <a:endParaRPr lang="es-ES" dirty="0">
              <a:latin typeface="Soho Gothic Pro Light" panose="020B0303030504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E33F6B1-C943-874F-81C8-5CB8F4F2E2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l">
              <a:defRPr sz="1200"/>
            </a:lvl1pPr>
          </a:lstStyle>
          <a:p>
            <a:endParaRPr lang="es-ES" dirty="0">
              <a:latin typeface="Soho Gothic Pro Light" panose="020B0303030504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EB7C242-1592-974F-B931-024110D2C6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r">
              <a:defRPr sz="1200"/>
            </a:lvl1pPr>
          </a:lstStyle>
          <a:p>
            <a:fld id="{13E42EBE-F2C8-DB4B-9CF8-781446FF5229}" type="slidenum">
              <a:rPr lang="es-ES" smtClean="0">
                <a:latin typeface="Soho Gothic Pro Light" panose="020B0303030504020204" pitchFamily="34" charset="0"/>
              </a:rPr>
              <a:t>‹Nº›</a:t>
            </a:fld>
            <a:endParaRPr lang="es-ES" dirty="0">
              <a:latin typeface="Soho Gothic Pro Light" panose="020B0303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596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l">
              <a:defRPr sz="1200">
                <a:latin typeface="Soho Gothic Pro Light" panose="020B0303030504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r">
              <a:defRPr sz="1200">
                <a:latin typeface="Soho Gothic Pro Light" panose="020B0303030504020204" pitchFamily="34" charset="0"/>
              </a:defRPr>
            </a:lvl1pPr>
          </a:lstStyle>
          <a:p>
            <a:fld id="{C82A976D-0EBD-E345-809C-21C952C27942}" type="datetimeFigureOut">
              <a:rPr lang="es-ES" smtClean="0"/>
              <a:pPr/>
              <a:t>06/02/2020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45" tIns="46173" rIns="92345" bIns="46173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3"/>
          </a:xfrm>
          <a:prstGeom prst="rect">
            <a:avLst/>
          </a:prstGeom>
        </p:spPr>
        <p:txBody>
          <a:bodyPr vert="horz" lIns="92345" tIns="46173" rIns="92345" bIns="46173" rtlCol="0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l">
              <a:defRPr sz="1200">
                <a:latin typeface="Soho Gothic Pro Light" panose="020B0303030504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r">
              <a:defRPr sz="1200">
                <a:latin typeface="Soho Gothic Pro Light" panose="020B0303030504020204" pitchFamily="34" charset="0"/>
              </a:defRPr>
            </a:lvl1pPr>
          </a:lstStyle>
          <a:p>
            <a:fld id="{7001BFE9-5FDD-E045-9186-025D41341214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4232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387" rtl="0" eaLnBrk="1" latinLnBrk="0" hangingPunct="1">
      <a:defRPr sz="1599" kern="1200">
        <a:solidFill>
          <a:schemeClr val="tx1"/>
        </a:solidFill>
        <a:latin typeface="Soho Gothic Pro Light" panose="020B0303030504020204" pitchFamily="34" charset="0"/>
        <a:ea typeface="+mn-ea"/>
        <a:cs typeface="+mn-cs"/>
      </a:defRPr>
    </a:lvl1pPr>
    <a:lvl2pPr marL="609194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2pPr>
    <a:lvl3pPr marL="1218387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3pPr>
    <a:lvl4pPr marL="1827581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4pPr>
    <a:lvl5pPr marL="2436774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5pPr>
    <a:lvl6pPr marL="3045968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6pPr>
    <a:lvl7pPr marL="3655161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7pPr>
    <a:lvl8pPr marL="4264355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8pPr>
    <a:lvl9pPr marL="4873548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4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5.xml"/><Relationship Id="rId7" Type="http://schemas.openxmlformats.org/officeDocument/2006/relationships/image" Target="../media/image4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4.emf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Portada bl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10">
            <a:extLst>
              <a:ext uri="{FF2B5EF4-FFF2-40B4-BE49-F238E27FC236}">
                <a16:creationId xmlns:a16="http://schemas.microsoft.com/office/drawing/2014/main" id="{B06D5AB3-85F3-6041-8CF2-938E10DAFE6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36004" y="4414944"/>
            <a:ext cx="5651500" cy="2904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/>
            </a:lvl1pPr>
          </a:lstStyle>
          <a:p>
            <a:r>
              <a:rPr lang="es-ES" dirty="0"/>
              <a:t>Editar el subtitulo de la presentación 
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2" y="2428697"/>
            <a:ext cx="6310745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400"/>
            </a:lvl1pPr>
          </a:lstStyle>
          <a:p>
            <a:r>
              <a:rPr lang="es-ES" dirty="0"/>
              <a:t>Haga clic para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el </a:t>
            </a:r>
            <a:r>
              <a:rPr lang="es-ES" dirty="0"/>
              <a:t>título principal</a:t>
            </a:r>
            <a:endParaRPr lang="en-US" dirty="0"/>
          </a:p>
        </p:txBody>
      </p:sp>
      <p:sp>
        <p:nvSpPr>
          <p:cNvPr id="6" name="Marcador de contenido 10">
            <a:extLst>
              <a:ext uri="{FF2B5EF4-FFF2-40B4-BE49-F238E27FC236}">
                <a16:creationId xmlns:a16="http://schemas.microsoft.com/office/drawing/2014/main" id="{0ED2E0BC-0F09-B942-97D8-1F9D0BA0C1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36004" y="4853097"/>
            <a:ext cx="5651500" cy="1994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/>
            </a:lvl1pPr>
          </a:lstStyle>
          <a:p>
            <a:r>
              <a:rPr lang="es-ES" dirty="0"/>
              <a:t>Lugar. 00.00.0000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5FE453-3A51-064C-9757-E79594281FF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6000" y="986371"/>
            <a:ext cx="1799167" cy="63923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33"/>
            </a:lvl1pPr>
          </a:lstStyle>
          <a:p>
            <a:r>
              <a:rPr lang="es-ES" dirty="0"/>
              <a:t>Logo cliente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B9B7611-A75B-714A-9D2A-408948DB3B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47140" y="6337302"/>
            <a:ext cx="1444604" cy="17628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7AA245C-134F-EB49-90BA-678E5983EA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5014" y="6118996"/>
            <a:ext cx="1795156" cy="356183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171" y="0"/>
            <a:ext cx="5545252" cy="6871658"/>
          </a:xfrm>
          <a:prstGeom prst="rect">
            <a:avLst/>
          </a:prstGeom>
        </p:spPr>
      </p:pic>
      <p:sp>
        <p:nvSpPr>
          <p:cNvPr id="27" name="27 Rectángulo"/>
          <p:cNvSpPr/>
          <p:nvPr userDrawn="1"/>
        </p:nvSpPr>
        <p:spPr bwMode="auto">
          <a:xfrm>
            <a:off x="6646747" y="0"/>
            <a:ext cx="5545253" cy="6858000"/>
          </a:xfrm>
          <a:prstGeom prst="rect">
            <a:avLst/>
          </a:prstGeom>
          <a:gradFill>
            <a:gsLst>
              <a:gs pos="0">
                <a:schemeClr val="tx1">
                  <a:alpha val="85000"/>
                </a:schemeClr>
              </a:gs>
              <a:gs pos="84000">
                <a:schemeClr val="bg1">
                  <a:alpha val="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653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parata n1.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0479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parata n1. Mor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67704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Graf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91422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Pi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8887258" y="6540533"/>
            <a:ext cx="1145182" cy="248840"/>
          </a:xfrm>
          <a:prstGeom prst="rect">
            <a:avLst/>
          </a:prstGeom>
        </p:spPr>
      </p:pic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16777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1_Amaril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33312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N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3" y="1592921"/>
            <a:ext cx="6818927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14694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roj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4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77390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48089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658536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Mor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7944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 hasCustomPrompt="1"/>
          </p:nvPr>
        </p:nvSpPr>
        <p:spPr>
          <a:xfrm>
            <a:off x="336000" y="645587"/>
            <a:ext cx="11017800" cy="863601"/>
          </a:xfrm>
          <a:prstGeom prst="rect">
            <a:avLst/>
          </a:prstGeom>
        </p:spPr>
        <p:txBody>
          <a:bodyPr lIns="0" tIns="0" rIns="0" bIns="0"/>
          <a:lstStyle>
            <a:lvl1pPr>
              <a:defRPr sz="2798"/>
            </a:lvl1pPr>
          </a:lstStyle>
          <a:p>
            <a:r>
              <a:rPr lang="es-ES" dirty="0"/>
              <a:t>Índice</a:t>
            </a:r>
          </a:p>
        </p:txBody>
      </p:sp>
      <p:sp>
        <p:nvSpPr>
          <p:cNvPr id="4" name="Forma libre 3">
            <a:extLst>
              <a:ext uri="{FF2B5EF4-FFF2-40B4-BE49-F238E27FC236}">
                <a16:creationId xmlns:a16="http://schemas.microsoft.com/office/drawing/2014/main" id="{F6C55DCE-A9B0-2243-80CD-2F30EC5EF5A4}"/>
              </a:ext>
            </a:extLst>
          </p:cNvPr>
          <p:cNvSpPr/>
          <p:nvPr userDrawn="1"/>
        </p:nvSpPr>
        <p:spPr>
          <a:xfrm>
            <a:off x="4328250" y="2232949"/>
            <a:ext cx="7939453" cy="4757592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3040516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3040516 h 5151120"/>
              <a:gd name="connsiteX0" fmla="*/ 0 w 3573780"/>
              <a:gd name="connsiteY0" fmla="*/ 3040516 h 3106210"/>
              <a:gd name="connsiteX1" fmla="*/ 0 w 3573780"/>
              <a:gd name="connsiteY1" fmla="*/ 1021080 h 3106210"/>
              <a:gd name="connsiteX2" fmla="*/ 3573780 w 3573780"/>
              <a:gd name="connsiteY2" fmla="*/ 0 h 3106210"/>
              <a:gd name="connsiteX3" fmla="*/ 3573780 w 3573780"/>
              <a:gd name="connsiteY3" fmla="*/ 3106210 h 3106210"/>
              <a:gd name="connsiteX4" fmla="*/ 955145 w 3573780"/>
              <a:gd name="connsiteY4" fmla="*/ 3068341 h 3106210"/>
              <a:gd name="connsiteX5" fmla="*/ 0 w 3573780"/>
              <a:gd name="connsiteY5" fmla="*/ 3040516 h 3106210"/>
              <a:gd name="connsiteX0" fmla="*/ 0 w 3583247"/>
              <a:gd name="connsiteY0" fmla="*/ 3130454 h 3130454"/>
              <a:gd name="connsiteX1" fmla="*/ 9467 w 3583247"/>
              <a:gd name="connsiteY1" fmla="*/ 1021080 h 3130454"/>
              <a:gd name="connsiteX2" fmla="*/ 3583247 w 3583247"/>
              <a:gd name="connsiteY2" fmla="*/ 0 h 3130454"/>
              <a:gd name="connsiteX3" fmla="*/ 3583247 w 3583247"/>
              <a:gd name="connsiteY3" fmla="*/ 3106210 h 3130454"/>
              <a:gd name="connsiteX4" fmla="*/ 964612 w 3583247"/>
              <a:gd name="connsiteY4" fmla="*/ 3068341 h 3130454"/>
              <a:gd name="connsiteX5" fmla="*/ 0 w 3583247"/>
              <a:gd name="connsiteY5" fmla="*/ 3130454 h 3130454"/>
              <a:gd name="connsiteX0" fmla="*/ 0 w 3583247"/>
              <a:gd name="connsiteY0" fmla="*/ 3130454 h 3134611"/>
              <a:gd name="connsiteX1" fmla="*/ 9467 w 3583247"/>
              <a:gd name="connsiteY1" fmla="*/ 1021080 h 3134611"/>
              <a:gd name="connsiteX2" fmla="*/ 3583247 w 3583247"/>
              <a:gd name="connsiteY2" fmla="*/ 0 h 3134611"/>
              <a:gd name="connsiteX3" fmla="*/ 3583247 w 3583247"/>
              <a:gd name="connsiteY3" fmla="*/ 3106210 h 3134611"/>
              <a:gd name="connsiteX4" fmla="*/ 1011948 w 3583247"/>
              <a:gd name="connsiteY4" fmla="*/ 3134611 h 3134611"/>
              <a:gd name="connsiteX5" fmla="*/ 0 w 3583247"/>
              <a:gd name="connsiteY5" fmla="*/ 3130454 h 3134611"/>
              <a:gd name="connsiteX0" fmla="*/ 0 w 3583247"/>
              <a:gd name="connsiteY0" fmla="*/ 3130454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011948 w 3583247"/>
              <a:gd name="connsiteY4" fmla="*/ 3134611 h 3139345"/>
              <a:gd name="connsiteX5" fmla="*/ 0 w 3583247"/>
              <a:gd name="connsiteY5" fmla="*/ 3130454 h 3139345"/>
              <a:gd name="connsiteX0" fmla="*/ 0 w 3575725"/>
              <a:gd name="connsiteY0" fmla="*/ 2126285 h 3139345"/>
              <a:gd name="connsiteX1" fmla="*/ 1945 w 3575725"/>
              <a:gd name="connsiteY1" fmla="*/ 1021080 h 3139345"/>
              <a:gd name="connsiteX2" fmla="*/ 3575725 w 3575725"/>
              <a:gd name="connsiteY2" fmla="*/ 0 h 3139345"/>
              <a:gd name="connsiteX3" fmla="*/ 3570991 w 3575725"/>
              <a:gd name="connsiteY3" fmla="*/ 3139345 h 3139345"/>
              <a:gd name="connsiteX4" fmla="*/ 1004426 w 3575725"/>
              <a:gd name="connsiteY4" fmla="*/ 3134611 h 3139345"/>
              <a:gd name="connsiteX5" fmla="*/ 0 w 3575725"/>
              <a:gd name="connsiteY5" fmla="*/ 2126285 h 3139345"/>
              <a:gd name="connsiteX0" fmla="*/ 0 w 3575725"/>
              <a:gd name="connsiteY0" fmla="*/ 2126285 h 3139345"/>
              <a:gd name="connsiteX1" fmla="*/ 1945 w 3575725"/>
              <a:gd name="connsiteY1" fmla="*/ 1021080 h 3139345"/>
              <a:gd name="connsiteX2" fmla="*/ 3575725 w 3575725"/>
              <a:gd name="connsiteY2" fmla="*/ 0 h 3139345"/>
              <a:gd name="connsiteX3" fmla="*/ 3570991 w 3575725"/>
              <a:gd name="connsiteY3" fmla="*/ 3139345 h 3139345"/>
              <a:gd name="connsiteX4" fmla="*/ 2606583 w 3575725"/>
              <a:gd name="connsiteY4" fmla="*/ 2141725 h 3139345"/>
              <a:gd name="connsiteX5" fmla="*/ 0 w 3575725"/>
              <a:gd name="connsiteY5" fmla="*/ 2126285 h 3139345"/>
              <a:gd name="connsiteX0" fmla="*/ 0 w 3575725"/>
              <a:gd name="connsiteY0" fmla="*/ 2126285 h 2142697"/>
              <a:gd name="connsiteX1" fmla="*/ 1945 w 3575725"/>
              <a:gd name="connsiteY1" fmla="*/ 1021080 h 2142697"/>
              <a:gd name="connsiteX2" fmla="*/ 3575725 w 3575725"/>
              <a:gd name="connsiteY2" fmla="*/ 0 h 2142697"/>
              <a:gd name="connsiteX3" fmla="*/ 3574752 w 3575725"/>
              <a:gd name="connsiteY3" fmla="*/ 2142697 h 2142697"/>
              <a:gd name="connsiteX4" fmla="*/ 2606583 w 3575725"/>
              <a:gd name="connsiteY4" fmla="*/ 2141725 h 2142697"/>
              <a:gd name="connsiteX5" fmla="*/ 0 w 3575725"/>
              <a:gd name="connsiteY5" fmla="*/ 2126285 h 214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5725" h="2142697">
                <a:moveTo>
                  <a:pt x="0" y="2126285"/>
                </a:moveTo>
                <a:cubicBezTo>
                  <a:pt x="3156" y="1423160"/>
                  <a:pt x="-1211" y="1724205"/>
                  <a:pt x="1945" y="1021080"/>
                </a:cubicBezTo>
                <a:lnTo>
                  <a:pt x="3575725" y="0"/>
                </a:lnTo>
                <a:cubicBezTo>
                  <a:pt x="3575401" y="714232"/>
                  <a:pt x="3575076" y="1428465"/>
                  <a:pt x="3574752" y="2142697"/>
                </a:cubicBezTo>
                <a:lnTo>
                  <a:pt x="2606583" y="2141725"/>
                </a:lnTo>
                <a:lnTo>
                  <a:pt x="0" y="21262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00D88BD8-9E72-844D-A3E4-A145CC1FC878}"/>
              </a:ext>
            </a:extLst>
          </p:cNvPr>
          <p:cNvSpPr/>
          <p:nvPr userDrawn="1"/>
        </p:nvSpPr>
        <p:spPr>
          <a:xfrm>
            <a:off x="2796363" y="894269"/>
            <a:ext cx="7956155" cy="6096272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3040516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3040516 h 5151120"/>
              <a:gd name="connsiteX0" fmla="*/ 0 w 3573780"/>
              <a:gd name="connsiteY0" fmla="*/ 3040516 h 3106210"/>
              <a:gd name="connsiteX1" fmla="*/ 0 w 3573780"/>
              <a:gd name="connsiteY1" fmla="*/ 1021080 h 3106210"/>
              <a:gd name="connsiteX2" fmla="*/ 3573780 w 3573780"/>
              <a:gd name="connsiteY2" fmla="*/ 0 h 3106210"/>
              <a:gd name="connsiteX3" fmla="*/ 3573780 w 3573780"/>
              <a:gd name="connsiteY3" fmla="*/ 3106210 h 3106210"/>
              <a:gd name="connsiteX4" fmla="*/ 955145 w 3573780"/>
              <a:gd name="connsiteY4" fmla="*/ 3068341 h 3106210"/>
              <a:gd name="connsiteX5" fmla="*/ 0 w 3573780"/>
              <a:gd name="connsiteY5" fmla="*/ 3040516 h 3106210"/>
              <a:gd name="connsiteX0" fmla="*/ 0 w 3583247"/>
              <a:gd name="connsiteY0" fmla="*/ 3130454 h 3130454"/>
              <a:gd name="connsiteX1" fmla="*/ 9467 w 3583247"/>
              <a:gd name="connsiteY1" fmla="*/ 1021080 h 3130454"/>
              <a:gd name="connsiteX2" fmla="*/ 3583247 w 3583247"/>
              <a:gd name="connsiteY2" fmla="*/ 0 h 3130454"/>
              <a:gd name="connsiteX3" fmla="*/ 3583247 w 3583247"/>
              <a:gd name="connsiteY3" fmla="*/ 3106210 h 3130454"/>
              <a:gd name="connsiteX4" fmla="*/ 964612 w 3583247"/>
              <a:gd name="connsiteY4" fmla="*/ 3068341 h 3130454"/>
              <a:gd name="connsiteX5" fmla="*/ 0 w 3583247"/>
              <a:gd name="connsiteY5" fmla="*/ 3130454 h 3130454"/>
              <a:gd name="connsiteX0" fmla="*/ 0 w 3583247"/>
              <a:gd name="connsiteY0" fmla="*/ 3130454 h 3134611"/>
              <a:gd name="connsiteX1" fmla="*/ 9467 w 3583247"/>
              <a:gd name="connsiteY1" fmla="*/ 1021080 h 3134611"/>
              <a:gd name="connsiteX2" fmla="*/ 3583247 w 3583247"/>
              <a:gd name="connsiteY2" fmla="*/ 0 h 3134611"/>
              <a:gd name="connsiteX3" fmla="*/ 3583247 w 3583247"/>
              <a:gd name="connsiteY3" fmla="*/ 3106210 h 3134611"/>
              <a:gd name="connsiteX4" fmla="*/ 1011948 w 3583247"/>
              <a:gd name="connsiteY4" fmla="*/ 3134611 h 3134611"/>
              <a:gd name="connsiteX5" fmla="*/ 0 w 3583247"/>
              <a:gd name="connsiteY5" fmla="*/ 3130454 h 3134611"/>
              <a:gd name="connsiteX0" fmla="*/ 0 w 3583247"/>
              <a:gd name="connsiteY0" fmla="*/ 3130454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011948 w 3583247"/>
              <a:gd name="connsiteY4" fmla="*/ 3134611 h 3139345"/>
              <a:gd name="connsiteX5" fmla="*/ 0 w 3583247"/>
              <a:gd name="connsiteY5" fmla="*/ 3130454 h 3139345"/>
              <a:gd name="connsiteX0" fmla="*/ 0 w 3583247"/>
              <a:gd name="connsiteY0" fmla="*/ 2736231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011948 w 3583247"/>
              <a:gd name="connsiteY4" fmla="*/ 3134611 h 3139345"/>
              <a:gd name="connsiteX5" fmla="*/ 0 w 3583247"/>
              <a:gd name="connsiteY5" fmla="*/ 2736231 h 3139345"/>
              <a:gd name="connsiteX0" fmla="*/ 0 w 3583247"/>
              <a:gd name="connsiteY0" fmla="*/ 2736231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448410 w 3583247"/>
              <a:gd name="connsiteY4" fmla="*/ 2740388 h 3139345"/>
              <a:gd name="connsiteX5" fmla="*/ 0 w 3583247"/>
              <a:gd name="connsiteY5" fmla="*/ 2736231 h 3139345"/>
              <a:gd name="connsiteX0" fmla="*/ 0 w 3583247"/>
              <a:gd name="connsiteY0" fmla="*/ 2736231 h 2740388"/>
              <a:gd name="connsiteX1" fmla="*/ 9467 w 3583247"/>
              <a:gd name="connsiteY1" fmla="*/ 1021080 h 2740388"/>
              <a:gd name="connsiteX2" fmla="*/ 3583247 w 3583247"/>
              <a:gd name="connsiteY2" fmla="*/ 0 h 2740388"/>
              <a:gd name="connsiteX3" fmla="*/ 3557394 w 3583247"/>
              <a:gd name="connsiteY3" fmla="*/ 2738082 h 2740388"/>
              <a:gd name="connsiteX4" fmla="*/ 1448410 w 3583247"/>
              <a:gd name="connsiteY4" fmla="*/ 2740388 h 2740388"/>
              <a:gd name="connsiteX5" fmla="*/ 0 w 3583247"/>
              <a:gd name="connsiteY5" fmla="*/ 2736231 h 2740388"/>
              <a:gd name="connsiteX0" fmla="*/ 0 w 3583247"/>
              <a:gd name="connsiteY0" fmla="*/ 2736231 h 2745604"/>
              <a:gd name="connsiteX1" fmla="*/ 9467 w 3583247"/>
              <a:gd name="connsiteY1" fmla="*/ 1021080 h 2745604"/>
              <a:gd name="connsiteX2" fmla="*/ 3583247 w 3583247"/>
              <a:gd name="connsiteY2" fmla="*/ 0 h 2745604"/>
              <a:gd name="connsiteX3" fmla="*/ 3579960 w 3583247"/>
              <a:gd name="connsiteY3" fmla="*/ 2745604 h 2745604"/>
              <a:gd name="connsiteX4" fmla="*/ 1448410 w 3583247"/>
              <a:gd name="connsiteY4" fmla="*/ 2740388 h 2745604"/>
              <a:gd name="connsiteX5" fmla="*/ 0 w 3583247"/>
              <a:gd name="connsiteY5" fmla="*/ 2736231 h 274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3247" h="2745604">
                <a:moveTo>
                  <a:pt x="0" y="2736231"/>
                </a:moveTo>
                <a:cubicBezTo>
                  <a:pt x="3156" y="2033106"/>
                  <a:pt x="6311" y="1724205"/>
                  <a:pt x="9467" y="1021080"/>
                </a:cubicBezTo>
                <a:lnTo>
                  <a:pt x="3583247" y="0"/>
                </a:lnTo>
                <a:cubicBezTo>
                  <a:pt x="3582151" y="915201"/>
                  <a:pt x="3581056" y="1830403"/>
                  <a:pt x="3579960" y="2745604"/>
                </a:cubicBezTo>
                <a:lnTo>
                  <a:pt x="1448410" y="2740388"/>
                </a:lnTo>
                <a:lnTo>
                  <a:pt x="0" y="273623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6" name="Forma libre 5">
            <a:extLst>
              <a:ext uri="{FF2B5EF4-FFF2-40B4-BE49-F238E27FC236}">
                <a16:creationId xmlns:a16="http://schemas.microsoft.com/office/drawing/2014/main" id="{95D2642E-B667-424F-952B-3431D2440BB5}"/>
              </a:ext>
            </a:extLst>
          </p:cNvPr>
          <p:cNvSpPr/>
          <p:nvPr userDrawn="1"/>
        </p:nvSpPr>
        <p:spPr>
          <a:xfrm>
            <a:off x="-92286" y="20016"/>
            <a:ext cx="8259460" cy="6970525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3040516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3040516 h 5151120"/>
              <a:gd name="connsiteX0" fmla="*/ 0 w 3573780"/>
              <a:gd name="connsiteY0" fmla="*/ 3040516 h 3106210"/>
              <a:gd name="connsiteX1" fmla="*/ 0 w 3573780"/>
              <a:gd name="connsiteY1" fmla="*/ 1021080 h 3106210"/>
              <a:gd name="connsiteX2" fmla="*/ 3573780 w 3573780"/>
              <a:gd name="connsiteY2" fmla="*/ 0 h 3106210"/>
              <a:gd name="connsiteX3" fmla="*/ 3573780 w 3573780"/>
              <a:gd name="connsiteY3" fmla="*/ 3106210 h 3106210"/>
              <a:gd name="connsiteX4" fmla="*/ 955145 w 3573780"/>
              <a:gd name="connsiteY4" fmla="*/ 3068341 h 3106210"/>
              <a:gd name="connsiteX5" fmla="*/ 0 w 3573780"/>
              <a:gd name="connsiteY5" fmla="*/ 3040516 h 3106210"/>
              <a:gd name="connsiteX0" fmla="*/ 0 w 3583247"/>
              <a:gd name="connsiteY0" fmla="*/ 3130454 h 3130454"/>
              <a:gd name="connsiteX1" fmla="*/ 9467 w 3583247"/>
              <a:gd name="connsiteY1" fmla="*/ 1021080 h 3130454"/>
              <a:gd name="connsiteX2" fmla="*/ 3583247 w 3583247"/>
              <a:gd name="connsiteY2" fmla="*/ 0 h 3130454"/>
              <a:gd name="connsiteX3" fmla="*/ 3583247 w 3583247"/>
              <a:gd name="connsiteY3" fmla="*/ 3106210 h 3130454"/>
              <a:gd name="connsiteX4" fmla="*/ 964612 w 3583247"/>
              <a:gd name="connsiteY4" fmla="*/ 3068341 h 3130454"/>
              <a:gd name="connsiteX5" fmla="*/ 0 w 3583247"/>
              <a:gd name="connsiteY5" fmla="*/ 3130454 h 3130454"/>
              <a:gd name="connsiteX0" fmla="*/ 0 w 3583247"/>
              <a:gd name="connsiteY0" fmla="*/ 3130454 h 3134611"/>
              <a:gd name="connsiteX1" fmla="*/ 9467 w 3583247"/>
              <a:gd name="connsiteY1" fmla="*/ 1021080 h 3134611"/>
              <a:gd name="connsiteX2" fmla="*/ 3583247 w 3583247"/>
              <a:gd name="connsiteY2" fmla="*/ 0 h 3134611"/>
              <a:gd name="connsiteX3" fmla="*/ 3583247 w 3583247"/>
              <a:gd name="connsiteY3" fmla="*/ 3106210 h 3134611"/>
              <a:gd name="connsiteX4" fmla="*/ 1011948 w 3583247"/>
              <a:gd name="connsiteY4" fmla="*/ 3134611 h 3134611"/>
              <a:gd name="connsiteX5" fmla="*/ 0 w 3583247"/>
              <a:gd name="connsiteY5" fmla="*/ 3130454 h 3134611"/>
              <a:gd name="connsiteX0" fmla="*/ 0 w 3583247"/>
              <a:gd name="connsiteY0" fmla="*/ 3130454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011948 w 3583247"/>
              <a:gd name="connsiteY4" fmla="*/ 3134611 h 3139345"/>
              <a:gd name="connsiteX5" fmla="*/ 0 w 3583247"/>
              <a:gd name="connsiteY5" fmla="*/ 3130454 h 313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3247" h="3139345">
                <a:moveTo>
                  <a:pt x="0" y="3130454"/>
                </a:moveTo>
                <a:cubicBezTo>
                  <a:pt x="3156" y="2427329"/>
                  <a:pt x="6311" y="1724205"/>
                  <a:pt x="9467" y="1021080"/>
                </a:cubicBezTo>
                <a:lnTo>
                  <a:pt x="3583247" y="0"/>
                </a:lnTo>
                <a:lnTo>
                  <a:pt x="3578513" y="3139345"/>
                </a:lnTo>
                <a:lnTo>
                  <a:pt x="1011948" y="3134611"/>
                </a:lnTo>
                <a:lnTo>
                  <a:pt x="0" y="31304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0" y="2444755"/>
            <a:ext cx="5760000" cy="357716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/>
              <a:t>Capítulo</a:t>
            </a:r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2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113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icpal_Gr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253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7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1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37221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Pie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253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38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78871-D93F-4D40-B540-DC74CFDF655C}" type="slidenum">
              <a:rPr kumimoji="0" lang="es-ES" sz="1066" b="0" i="0" u="none" strike="noStrike" kern="1200" cap="none" spc="0" normalizeH="0" baseline="0" noProof="0" smtClean="0">
                <a:ln>
                  <a:noFill/>
                </a:ln>
                <a:solidFill>
                  <a:srgbClr val="1A3B47"/>
                </a:solidFill>
                <a:effectLst/>
                <a:uLnTx/>
                <a:uFillTx/>
                <a:latin typeface="Soho Gothic Pro" panose="020B0503030504020204" pitchFamily="34" charset="77"/>
                <a:ea typeface="+mn-ea"/>
                <a:cs typeface="+mn-cs"/>
              </a:rPr>
              <a:pPr marL="0" marR="0" lvl="0" indent="0" algn="r" defTabSz="9138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066" b="0" i="0" u="none" strike="noStrike" kern="1200" cap="none" spc="0" normalizeH="0" baseline="0" noProof="0" dirty="0">
              <a:ln>
                <a:noFill/>
              </a:ln>
              <a:solidFill>
                <a:srgbClr val="1A3B47"/>
              </a:solidFill>
              <a:effectLst/>
              <a:uLnTx/>
              <a:uFillTx/>
              <a:latin typeface="Soho Gothic Pro" panose="020B0503030504020204" pitchFamily="34" charset="77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8887258" y="6540533"/>
            <a:ext cx="1145182" cy="248840"/>
          </a:xfrm>
          <a:prstGeom prst="rect">
            <a:avLst/>
          </a:prstGeom>
        </p:spPr>
      </p:pic>
      <p:sp>
        <p:nvSpPr>
          <p:cNvPr id="17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sp>
        <p:nvSpPr>
          <p:cNvPr id="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649596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Grafi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253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1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496478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Naranj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8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2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78262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Ros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2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97511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Ver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2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91323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Azu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8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2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368233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Mora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3252540"/>
              </p:ext>
            </p:extLst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1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/>
              <a:ea typeface="+mj-ea"/>
              <a:cs typeface="+mj-cs"/>
              <a:sym typeface="Playfair Display" panose="0000050000000000000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7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0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3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751213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anja endo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23716723"/>
              </p:ext>
            </p:extLst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0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 pitchFamily="2" charset="0"/>
              <a:ea typeface="+mj-ea"/>
              <a:cs typeface="+mj-cs"/>
              <a:sym typeface="Playfair Display" panose="00000500000000000000" pitchFamily="2" charset="0"/>
            </a:endParaRP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692696"/>
            <a:ext cx="11519451" cy="6154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título de esta página, cuentas con dos líneas para títulos extensos</a:t>
            </a:r>
            <a:endParaRPr lang="en-US" dirty="0"/>
          </a:p>
        </p:txBody>
      </p:sp>
      <p:sp>
        <p:nvSpPr>
          <p:cNvPr id="9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116632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  <p:grpSp>
        <p:nvGrpSpPr>
          <p:cNvPr id="6" name="Grupo 5"/>
          <p:cNvGrpSpPr/>
          <p:nvPr userDrawn="1"/>
        </p:nvGrpSpPr>
        <p:grpSpPr>
          <a:xfrm>
            <a:off x="10328936" y="6242390"/>
            <a:ext cx="1871531" cy="642611"/>
            <a:chOff x="8064500" y="4790414"/>
            <a:chExt cx="1083150" cy="371911"/>
          </a:xfrm>
          <a:solidFill>
            <a:schemeClr val="tx1"/>
          </a:solidFill>
        </p:grpSpPr>
        <p:sp>
          <p:nvSpPr>
            <p:cNvPr id="7" name="Forma libre 6">
              <a:extLst>
                <a:ext uri="{FF2B5EF4-FFF2-40B4-BE49-F238E27FC236}">
                  <a16:creationId xmlns:a16="http://schemas.microsoft.com/office/drawing/2014/main" id="{C6C3A9BA-FA29-AF49-93DF-C962E39BE4D1}"/>
                </a:ext>
              </a:extLst>
            </p:cNvPr>
            <p:cNvSpPr/>
            <p:nvPr userDrawn="1"/>
          </p:nvSpPr>
          <p:spPr>
            <a:xfrm>
              <a:off x="8261825" y="4790414"/>
              <a:ext cx="885825" cy="349250"/>
            </a:xfrm>
            <a:custGeom>
              <a:avLst/>
              <a:gdLst>
                <a:gd name="connsiteX0" fmla="*/ 885825 w 885825"/>
                <a:gd name="connsiteY0" fmla="*/ 225425 h 349250"/>
                <a:gd name="connsiteX1" fmla="*/ 885825 w 885825"/>
                <a:gd name="connsiteY1" fmla="*/ 0 h 349250"/>
                <a:gd name="connsiteX2" fmla="*/ 0 w 885825"/>
                <a:gd name="connsiteY2" fmla="*/ 250825 h 349250"/>
                <a:gd name="connsiteX3" fmla="*/ 0 w 885825"/>
                <a:gd name="connsiteY3" fmla="*/ 349250 h 349250"/>
                <a:gd name="connsiteX4" fmla="*/ 885825 w 885825"/>
                <a:gd name="connsiteY4" fmla="*/ 225425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349250">
                  <a:moveTo>
                    <a:pt x="885825" y="225425"/>
                  </a:moveTo>
                  <a:lnTo>
                    <a:pt x="885825" y="0"/>
                  </a:lnTo>
                  <a:lnTo>
                    <a:pt x="0" y="250825"/>
                  </a:lnTo>
                  <a:lnTo>
                    <a:pt x="0" y="349250"/>
                  </a:lnTo>
                  <a:lnTo>
                    <a:pt x="885825" y="22542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s-ES" sz="2397"/>
            </a:p>
          </p:txBody>
        </p:sp>
        <p:sp>
          <p:nvSpPr>
            <p:cNvPr id="10" name="Triángulo 10">
              <a:extLst>
                <a:ext uri="{FF2B5EF4-FFF2-40B4-BE49-F238E27FC236}">
                  <a16:creationId xmlns:a16="http://schemas.microsoft.com/office/drawing/2014/main" id="{400DAD3A-8917-4A46-A174-4210FBD17B57}"/>
                </a:ext>
              </a:extLst>
            </p:cNvPr>
            <p:cNvSpPr/>
            <p:nvPr userDrawn="1"/>
          </p:nvSpPr>
          <p:spPr>
            <a:xfrm>
              <a:off x="8064500" y="4844050"/>
              <a:ext cx="1083150" cy="318275"/>
            </a:xfrm>
            <a:custGeom>
              <a:avLst/>
              <a:gdLst>
                <a:gd name="connsiteX0" fmla="*/ 0 w 2282400"/>
                <a:gd name="connsiteY0" fmla="*/ 1101600 h 1101600"/>
                <a:gd name="connsiteX1" fmla="*/ 1141200 w 2282400"/>
                <a:gd name="connsiteY1" fmla="*/ 0 h 1101600"/>
                <a:gd name="connsiteX2" fmla="*/ 2282400 w 2282400"/>
                <a:gd name="connsiteY2" fmla="*/ 1101600 h 1101600"/>
                <a:gd name="connsiteX3" fmla="*/ 0 w 2282400"/>
                <a:gd name="connsiteY3" fmla="*/ 1101600 h 1101600"/>
                <a:gd name="connsiteX0" fmla="*/ 0 w 2300400"/>
                <a:gd name="connsiteY0" fmla="*/ 302400 h 302400"/>
                <a:gd name="connsiteX1" fmla="*/ 2300400 w 2300400"/>
                <a:gd name="connsiteY1" fmla="*/ 0 h 302400"/>
                <a:gd name="connsiteX2" fmla="*/ 2282400 w 2300400"/>
                <a:gd name="connsiteY2" fmla="*/ 302400 h 302400"/>
                <a:gd name="connsiteX3" fmla="*/ 0 w 2300400"/>
                <a:gd name="connsiteY3" fmla="*/ 302400 h 302400"/>
                <a:gd name="connsiteX0" fmla="*/ 0 w 1026000"/>
                <a:gd name="connsiteY0" fmla="*/ 295200 h 302400"/>
                <a:gd name="connsiteX1" fmla="*/ 1026000 w 1026000"/>
                <a:gd name="connsiteY1" fmla="*/ 0 h 302400"/>
                <a:gd name="connsiteX2" fmla="*/ 1008000 w 1026000"/>
                <a:gd name="connsiteY2" fmla="*/ 302400 h 302400"/>
                <a:gd name="connsiteX3" fmla="*/ 0 w 1026000"/>
                <a:gd name="connsiteY3" fmla="*/ 295200 h 3024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08000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74675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8275"/>
                <a:gd name="connsiteX1" fmla="*/ 1083150 w 1083150"/>
                <a:gd name="connsiteY1" fmla="*/ 0 h 318275"/>
                <a:gd name="connsiteX2" fmla="*/ 1081025 w 1083150"/>
                <a:gd name="connsiteY2" fmla="*/ 318275 h 318275"/>
                <a:gd name="connsiteX3" fmla="*/ 0 w 1083150"/>
                <a:gd name="connsiteY3" fmla="*/ 307900 h 31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3150" h="318275">
                  <a:moveTo>
                    <a:pt x="0" y="307900"/>
                  </a:moveTo>
                  <a:lnTo>
                    <a:pt x="1083150" y="0"/>
                  </a:lnTo>
                  <a:cubicBezTo>
                    <a:pt x="1082442" y="106092"/>
                    <a:pt x="1081733" y="212183"/>
                    <a:pt x="1081025" y="318275"/>
                  </a:cubicBezTo>
                  <a:lnTo>
                    <a:pt x="0" y="3079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397"/>
            </a:p>
          </p:txBody>
        </p:sp>
      </p:grp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7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2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4"/>
          </p:nvPr>
        </p:nvSpPr>
        <p:spPr>
          <a:xfrm>
            <a:off x="336000" y="404664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635859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anja sin endo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52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3" name="Objeto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 pitchFamily="2" charset="0"/>
              <a:ea typeface="+mj-ea"/>
              <a:cs typeface="+mj-cs"/>
              <a:sym typeface="Playfair Display" panose="00000500000000000000" pitchFamily="2" charset="0"/>
            </a:endParaRPr>
          </a:p>
        </p:txBody>
      </p:sp>
      <p:grpSp>
        <p:nvGrpSpPr>
          <p:cNvPr id="6" name="Grupo 5"/>
          <p:cNvGrpSpPr/>
          <p:nvPr userDrawn="1"/>
        </p:nvGrpSpPr>
        <p:grpSpPr>
          <a:xfrm>
            <a:off x="10328936" y="6242390"/>
            <a:ext cx="1871531" cy="642611"/>
            <a:chOff x="8064500" y="4790414"/>
            <a:chExt cx="1083150" cy="371911"/>
          </a:xfrm>
        </p:grpSpPr>
        <p:sp>
          <p:nvSpPr>
            <p:cNvPr id="7" name="Forma libre 6">
              <a:extLst>
                <a:ext uri="{FF2B5EF4-FFF2-40B4-BE49-F238E27FC236}">
                  <a16:creationId xmlns:a16="http://schemas.microsoft.com/office/drawing/2014/main" id="{C6C3A9BA-FA29-AF49-93DF-C962E39BE4D1}"/>
                </a:ext>
              </a:extLst>
            </p:cNvPr>
            <p:cNvSpPr/>
            <p:nvPr userDrawn="1"/>
          </p:nvSpPr>
          <p:spPr>
            <a:xfrm>
              <a:off x="8261825" y="4790414"/>
              <a:ext cx="885825" cy="349250"/>
            </a:xfrm>
            <a:custGeom>
              <a:avLst/>
              <a:gdLst>
                <a:gd name="connsiteX0" fmla="*/ 885825 w 885825"/>
                <a:gd name="connsiteY0" fmla="*/ 225425 h 349250"/>
                <a:gd name="connsiteX1" fmla="*/ 885825 w 885825"/>
                <a:gd name="connsiteY1" fmla="*/ 0 h 349250"/>
                <a:gd name="connsiteX2" fmla="*/ 0 w 885825"/>
                <a:gd name="connsiteY2" fmla="*/ 250825 h 349250"/>
                <a:gd name="connsiteX3" fmla="*/ 0 w 885825"/>
                <a:gd name="connsiteY3" fmla="*/ 349250 h 349250"/>
                <a:gd name="connsiteX4" fmla="*/ 885825 w 885825"/>
                <a:gd name="connsiteY4" fmla="*/ 225425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349250">
                  <a:moveTo>
                    <a:pt x="885825" y="225425"/>
                  </a:moveTo>
                  <a:lnTo>
                    <a:pt x="885825" y="0"/>
                  </a:lnTo>
                  <a:lnTo>
                    <a:pt x="0" y="250825"/>
                  </a:lnTo>
                  <a:lnTo>
                    <a:pt x="0" y="349250"/>
                  </a:lnTo>
                  <a:lnTo>
                    <a:pt x="885825" y="22542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s-ES" sz="2397"/>
            </a:p>
          </p:txBody>
        </p:sp>
        <p:sp>
          <p:nvSpPr>
            <p:cNvPr id="10" name="Triángulo 10">
              <a:extLst>
                <a:ext uri="{FF2B5EF4-FFF2-40B4-BE49-F238E27FC236}">
                  <a16:creationId xmlns:a16="http://schemas.microsoft.com/office/drawing/2014/main" id="{400DAD3A-8917-4A46-A174-4210FBD17B57}"/>
                </a:ext>
              </a:extLst>
            </p:cNvPr>
            <p:cNvSpPr/>
            <p:nvPr userDrawn="1"/>
          </p:nvSpPr>
          <p:spPr>
            <a:xfrm>
              <a:off x="8064500" y="4844050"/>
              <a:ext cx="1083150" cy="318275"/>
            </a:xfrm>
            <a:custGeom>
              <a:avLst/>
              <a:gdLst>
                <a:gd name="connsiteX0" fmla="*/ 0 w 2282400"/>
                <a:gd name="connsiteY0" fmla="*/ 1101600 h 1101600"/>
                <a:gd name="connsiteX1" fmla="*/ 1141200 w 2282400"/>
                <a:gd name="connsiteY1" fmla="*/ 0 h 1101600"/>
                <a:gd name="connsiteX2" fmla="*/ 2282400 w 2282400"/>
                <a:gd name="connsiteY2" fmla="*/ 1101600 h 1101600"/>
                <a:gd name="connsiteX3" fmla="*/ 0 w 2282400"/>
                <a:gd name="connsiteY3" fmla="*/ 1101600 h 1101600"/>
                <a:gd name="connsiteX0" fmla="*/ 0 w 2300400"/>
                <a:gd name="connsiteY0" fmla="*/ 302400 h 302400"/>
                <a:gd name="connsiteX1" fmla="*/ 2300400 w 2300400"/>
                <a:gd name="connsiteY1" fmla="*/ 0 h 302400"/>
                <a:gd name="connsiteX2" fmla="*/ 2282400 w 2300400"/>
                <a:gd name="connsiteY2" fmla="*/ 302400 h 302400"/>
                <a:gd name="connsiteX3" fmla="*/ 0 w 2300400"/>
                <a:gd name="connsiteY3" fmla="*/ 302400 h 302400"/>
                <a:gd name="connsiteX0" fmla="*/ 0 w 1026000"/>
                <a:gd name="connsiteY0" fmla="*/ 295200 h 302400"/>
                <a:gd name="connsiteX1" fmla="*/ 1026000 w 1026000"/>
                <a:gd name="connsiteY1" fmla="*/ 0 h 302400"/>
                <a:gd name="connsiteX2" fmla="*/ 1008000 w 1026000"/>
                <a:gd name="connsiteY2" fmla="*/ 302400 h 302400"/>
                <a:gd name="connsiteX3" fmla="*/ 0 w 1026000"/>
                <a:gd name="connsiteY3" fmla="*/ 295200 h 3024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08000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74675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8275"/>
                <a:gd name="connsiteX1" fmla="*/ 1083150 w 1083150"/>
                <a:gd name="connsiteY1" fmla="*/ 0 h 318275"/>
                <a:gd name="connsiteX2" fmla="*/ 1081025 w 1083150"/>
                <a:gd name="connsiteY2" fmla="*/ 318275 h 318275"/>
                <a:gd name="connsiteX3" fmla="*/ 0 w 1083150"/>
                <a:gd name="connsiteY3" fmla="*/ 307900 h 31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3150" h="318275">
                  <a:moveTo>
                    <a:pt x="0" y="307900"/>
                  </a:moveTo>
                  <a:lnTo>
                    <a:pt x="1083150" y="0"/>
                  </a:lnTo>
                  <a:cubicBezTo>
                    <a:pt x="1082442" y="106092"/>
                    <a:pt x="1081733" y="212183"/>
                    <a:pt x="1081025" y="318275"/>
                  </a:cubicBezTo>
                  <a:lnTo>
                    <a:pt x="0" y="3079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397"/>
            </a:p>
          </p:txBody>
        </p:sp>
      </p:grp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692696"/>
            <a:ext cx="11519451" cy="6154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título de esta página, cuentas con dos líneas para títulos extensos</a:t>
            </a:r>
            <a:endParaRPr lang="en-US" dirty="0"/>
          </a:p>
        </p:txBody>
      </p:sp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116632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  <p:sp>
        <p:nvSpPr>
          <p:cNvPr id="17" name="12 Marcador de texto"/>
          <p:cNvSpPr>
            <a:spLocks noGrp="1"/>
          </p:cNvSpPr>
          <p:nvPr>
            <p:ph type="body" sz="quarter" idx="14"/>
          </p:nvPr>
        </p:nvSpPr>
        <p:spPr>
          <a:xfrm>
            <a:off x="336000" y="404664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3550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4837" y="712437"/>
            <a:ext cx="7553833" cy="71458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5330" b="0" i="0">
                <a:solidFill>
                  <a:schemeClr val="tx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Gracias!</a:t>
            </a:r>
            <a:endParaRPr lang="en-US" dirty="0"/>
          </a:p>
        </p:txBody>
      </p:sp>
      <p:sp>
        <p:nvSpPr>
          <p:cNvPr id="3" name="Rectángulo 3">
            <a:extLst>
              <a:ext uri="{FF2B5EF4-FFF2-40B4-BE49-F238E27FC236}">
                <a16:creationId xmlns:a16="http://schemas.microsoft.com/office/drawing/2014/main" id="{A1E39811-A34B-AD46-8ACC-A06DB4D267D0}"/>
              </a:ext>
            </a:extLst>
          </p:cNvPr>
          <p:cNvSpPr/>
          <p:nvPr userDrawn="1"/>
        </p:nvSpPr>
        <p:spPr>
          <a:xfrm>
            <a:off x="7744691" y="3699164"/>
            <a:ext cx="2575779" cy="3810000"/>
          </a:xfrm>
          <a:custGeom>
            <a:avLst/>
            <a:gdLst>
              <a:gd name="connsiteX0" fmla="*/ 0 w 1569027"/>
              <a:gd name="connsiteY0" fmla="*/ 0 h 2857500"/>
              <a:gd name="connsiteX1" fmla="*/ 1569027 w 1569027"/>
              <a:gd name="connsiteY1" fmla="*/ 0 h 2857500"/>
              <a:gd name="connsiteX2" fmla="*/ 1569027 w 1569027"/>
              <a:gd name="connsiteY2" fmla="*/ 2857500 h 2857500"/>
              <a:gd name="connsiteX3" fmla="*/ 0 w 1569027"/>
              <a:gd name="connsiteY3" fmla="*/ 2857500 h 2857500"/>
              <a:gd name="connsiteX4" fmla="*/ 0 w 1569027"/>
              <a:gd name="connsiteY4" fmla="*/ 0 h 2857500"/>
              <a:gd name="connsiteX0" fmla="*/ 0 w 1569027"/>
              <a:gd name="connsiteY0" fmla="*/ 0 h 2857500"/>
              <a:gd name="connsiteX1" fmla="*/ 1558636 w 1569027"/>
              <a:gd name="connsiteY1" fmla="*/ 467591 h 2857500"/>
              <a:gd name="connsiteX2" fmla="*/ 1569027 w 1569027"/>
              <a:gd name="connsiteY2" fmla="*/ 2857500 h 2857500"/>
              <a:gd name="connsiteX3" fmla="*/ 0 w 1569027"/>
              <a:gd name="connsiteY3" fmla="*/ 2857500 h 2857500"/>
              <a:gd name="connsiteX4" fmla="*/ 0 w 1569027"/>
              <a:gd name="connsiteY4" fmla="*/ 0 h 2857500"/>
              <a:gd name="connsiteX0" fmla="*/ 0 w 1610767"/>
              <a:gd name="connsiteY0" fmla="*/ 0 h 2857500"/>
              <a:gd name="connsiteX1" fmla="*/ 1610590 w 1610767"/>
              <a:gd name="connsiteY1" fmla="*/ 477982 h 2857500"/>
              <a:gd name="connsiteX2" fmla="*/ 1569027 w 1610767"/>
              <a:gd name="connsiteY2" fmla="*/ 2857500 h 2857500"/>
              <a:gd name="connsiteX3" fmla="*/ 0 w 1610767"/>
              <a:gd name="connsiteY3" fmla="*/ 2857500 h 2857500"/>
              <a:gd name="connsiteX4" fmla="*/ 0 w 1610767"/>
              <a:gd name="connsiteY4" fmla="*/ 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0767" h="2857500">
                <a:moveTo>
                  <a:pt x="0" y="0"/>
                </a:moveTo>
                <a:lnTo>
                  <a:pt x="1610590" y="477982"/>
                </a:lnTo>
                <a:cubicBezTo>
                  <a:pt x="1614054" y="1274618"/>
                  <a:pt x="1565563" y="2060864"/>
                  <a:pt x="1569027" y="2857500"/>
                </a:cubicBezTo>
                <a:lnTo>
                  <a:pt x="0" y="2857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4" name="Rectángulo 4">
            <a:extLst>
              <a:ext uri="{FF2B5EF4-FFF2-40B4-BE49-F238E27FC236}">
                <a16:creationId xmlns:a16="http://schemas.microsoft.com/office/drawing/2014/main" id="{A3F9223B-685F-2843-9227-57F23C3FCEB4}"/>
              </a:ext>
            </a:extLst>
          </p:cNvPr>
          <p:cNvSpPr/>
          <p:nvPr userDrawn="1"/>
        </p:nvSpPr>
        <p:spPr>
          <a:xfrm>
            <a:off x="10128451" y="2715495"/>
            <a:ext cx="1010606" cy="4793673"/>
          </a:xfrm>
          <a:custGeom>
            <a:avLst/>
            <a:gdLst>
              <a:gd name="connsiteX0" fmla="*/ 0 w 985405"/>
              <a:gd name="connsiteY0" fmla="*/ 0 h 3595255"/>
              <a:gd name="connsiteX1" fmla="*/ 985405 w 985405"/>
              <a:gd name="connsiteY1" fmla="*/ 0 h 3595255"/>
              <a:gd name="connsiteX2" fmla="*/ 985405 w 985405"/>
              <a:gd name="connsiteY2" fmla="*/ 3595255 h 3595255"/>
              <a:gd name="connsiteX3" fmla="*/ 0 w 985405"/>
              <a:gd name="connsiteY3" fmla="*/ 3595255 h 3595255"/>
              <a:gd name="connsiteX4" fmla="*/ 0 w 985405"/>
              <a:gd name="connsiteY4" fmla="*/ 0 h 3595255"/>
              <a:gd name="connsiteX0" fmla="*/ 0 w 985405"/>
              <a:gd name="connsiteY0" fmla="*/ 0 h 3595255"/>
              <a:gd name="connsiteX1" fmla="*/ 985405 w 985405"/>
              <a:gd name="connsiteY1" fmla="*/ 259773 h 3595255"/>
              <a:gd name="connsiteX2" fmla="*/ 985405 w 985405"/>
              <a:gd name="connsiteY2" fmla="*/ 3595255 h 3595255"/>
              <a:gd name="connsiteX3" fmla="*/ 0 w 985405"/>
              <a:gd name="connsiteY3" fmla="*/ 3595255 h 3595255"/>
              <a:gd name="connsiteX4" fmla="*/ 0 w 985405"/>
              <a:gd name="connsiteY4" fmla="*/ 0 h 3595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405" h="3595255">
                <a:moveTo>
                  <a:pt x="0" y="0"/>
                </a:moveTo>
                <a:lnTo>
                  <a:pt x="985405" y="259773"/>
                </a:lnTo>
                <a:lnTo>
                  <a:pt x="985405" y="3595255"/>
                </a:lnTo>
                <a:lnTo>
                  <a:pt x="0" y="359525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5" name="Rectángulo 8">
            <a:extLst>
              <a:ext uri="{FF2B5EF4-FFF2-40B4-BE49-F238E27FC236}">
                <a16:creationId xmlns:a16="http://schemas.microsoft.com/office/drawing/2014/main" id="{3E974AAD-8F9B-2E42-A5FB-13D764EAA100}"/>
              </a:ext>
            </a:extLst>
          </p:cNvPr>
          <p:cNvSpPr/>
          <p:nvPr userDrawn="1"/>
        </p:nvSpPr>
        <p:spPr>
          <a:xfrm>
            <a:off x="10992544" y="1288475"/>
            <a:ext cx="1383028" cy="6220692"/>
          </a:xfrm>
          <a:custGeom>
            <a:avLst/>
            <a:gdLst>
              <a:gd name="connsiteX0" fmla="*/ 0 w 1289338"/>
              <a:gd name="connsiteY0" fmla="*/ 0 h 4665519"/>
              <a:gd name="connsiteX1" fmla="*/ 1289338 w 1289338"/>
              <a:gd name="connsiteY1" fmla="*/ 0 h 4665519"/>
              <a:gd name="connsiteX2" fmla="*/ 1289338 w 1289338"/>
              <a:gd name="connsiteY2" fmla="*/ 4665519 h 4665519"/>
              <a:gd name="connsiteX3" fmla="*/ 0 w 1289338"/>
              <a:gd name="connsiteY3" fmla="*/ 4665519 h 4665519"/>
              <a:gd name="connsiteX4" fmla="*/ 0 w 1289338"/>
              <a:gd name="connsiteY4" fmla="*/ 0 h 4665519"/>
              <a:gd name="connsiteX0" fmla="*/ 0 w 1289338"/>
              <a:gd name="connsiteY0" fmla="*/ 0 h 4665519"/>
              <a:gd name="connsiteX1" fmla="*/ 1278947 w 1289338"/>
              <a:gd name="connsiteY1" fmla="*/ 394854 h 4665519"/>
              <a:gd name="connsiteX2" fmla="*/ 1289338 w 1289338"/>
              <a:gd name="connsiteY2" fmla="*/ 4665519 h 4665519"/>
              <a:gd name="connsiteX3" fmla="*/ 0 w 1289338"/>
              <a:gd name="connsiteY3" fmla="*/ 4665519 h 4665519"/>
              <a:gd name="connsiteX4" fmla="*/ 0 w 1289338"/>
              <a:gd name="connsiteY4" fmla="*/ 0 h 4665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9338" h="4665519">
                <a:moveTo>
                  <a:pt x="0" y="0"/>
                </a:moveTo>
                <a:lnTo>
                  <a:pt x="1278947" y="394854"/>
                </a:lnTo>
                <a:cubicBezTo>
                  <a:pt x="1282411" y="1818409"/>
                  <a:pt x="1285874" y="3241964"/>
                  <a:pt x="1289338" y="4665519"/>
                </a:cubicBezTo>
                <a:lnTo>
                  <a:pt x="0" y="46655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</p:spTree>
    <p:extLst>
      <p:ext uri="{BB962C8B-B14F-4D97-AF65-F5344CB8AC3E}">
        <p14:creationId xmlns:p14="http://schemas.microsoft.com/office/powerpoint/2010/main" val="31811319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ranja sin endo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873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3" name="Objeto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 pitchFamily="2" charset="0"/>
              <a:ea typeface="+mj-ea"/>
              <a:cs typeface="+mj-cs"/>
              <a:sym typeface="Playfair Display" panose="00000500000000000000" pitchFamily="2" charset="0"/>
            </a:endParaRP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título de esta página, cuentas con dos líneas para títulos extensos</a:t>
            </a:r>
            <a:endParaRPr lang="en-US" dirty="0"/>
          </a:p>
        </p:txBody>
      </p:sp>
      <p:sp>
        <p:nvSpPr>
          <p:cNvPr id="9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rgbClr val="1A3B47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smtClean="0"/>
              <a:t>Editar el estilo de texto del patrón</a:t>
            </a:r>
          </a:p>
        </p:txBody>
      </p:sp>
      <p:grpSp>
        <p:nvGrpSpPr>
          <p:cNvPr id="6" name="Grupo 5"/>
          <p:cNvGrpSpPr/>
          <p:nvPr userDrawn="1"/>
        </p:nvGrpSpPr>
        <p:grpSpPr>
          <a:xfrm>
            <a:off x="10328936" y="6242390"/>
            <a:ext cx="1871531" cy="642611"/>
            <a:chOff x="8064500" y="4790414"/>
            <a:chExt cx="1083150" cy="371911"/>
          </a:xfrm>
        </p:grpSpPr>
        <p:sp>
          <p:nvSpPr>
            <p:cNvPr id="7" name="Forma libre 6">
              <a:extLst>
                <a:ext uri="{FF2B5EF4-FFF2-40B4-BE49-F238E27FC236}">
                  <a16:creationId xmlns:a16="http://schemas.microsoft.com/office/drawing/2014/main" id="{C6C3A9BA-FA29-AF49-93DF-C962E39BE4D1}"/>
                </a:ext>
              </a:extLst>
            </p:cNvPr>
            <p:cNvSpPr/>
            <p:nvPr userDrawn="1"/>
          </p:nvSpPr>
          <p:spPr>
            <a:xfrm>
              <a:off x="8261825" y="4790414"/>
              <a:ext cx="885825" cy="349250"/>
            </a:xfrm>
            <a:custGeom>
              <a:avLst/>
              <a:gdLst>
                <a:gd name="connsiteX0" fmla="*/ 885825 w 885825"/>
                <a:gd name="connsiteY0" fmla="*/ 225425 h 349250"/>
                <a:gd name="connsiteX1" fmla="*/ 885825 w 885825"/>
                <a:gd name="connsiteY1" fmla="*/ 0 h 349250"/>
                <a:gd name="connsiteX2" fmla="*/ 0 w 885825"/>
                <a:gd name="connsiteY2" fmla="*/ 250825 h 349250"/>
                <a:gd name="connsiteX3" fmla="*/ 0 w 885825"/>
                <a:gd name="connsiteY3" fmla="*/ 349250 h 349250"/>
                <a:gd name="connsiteX4" fmla="*/ 885825 w 885825"/>
                <a:gd name="connsiteY4" fmla="*/ 225425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349250">
                  <a:moveTo>
                    <a:pt x="885825" y="225425"/>
                  </a:moveTo>
                  <a:lnTo>
                    <a:pt x="885825" y="0"/>
                  </a:lnTo>
                  <a:lnTo>
                    <a:pt x="0" y="250825"/>
                  </a:lnTo>
                  <a:lnTo>
                    <a:pt x="0" y="349250"/>
                  </a:lnTo>
                  <a:lnTo>
                    <a:pt x="885825" y="2254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s-ES" sz="2397"/>
            </a:p>
          </p:txBody>
        </p:sp>
        <p:sp>
          <p:nvSpPr>
            <p:cNvPr id="10" name="Triángulo 10">
              <a:extLst>
                <a:ext uri="{FF2B5EF4-FFF2-40B4-BE49-F238E27FC236}">
                  <a16:creationId xmlns:a16="http://schemas.microsoft.com/office/drawing/2014/main" id="{400DAD3A-8917-4A46-A174-4210FBD17B57}"/>
                </a:ext>
              </a:extLst>
            </p:cNvPr>
            <p:cNvSpPr/>
            <p:nvPr userDrawn="1"/>
          </p:nvSpPr>
          <p:spPr>
            <a:xfrm>
              <a:off x="8064500" y="4844050"/>
              <a:ext cx="1083150" cy="318275"/>
            </a:xfrm>
            <a:custGeom>
              <a:avLst/>
              <a:gdLst>
                <a:gd name="connsiteX0" fmla="*/ 0 w 2282400"/>
                <a:gd name="connsiteY0" fmla="*/ 1101600 h 1101600"/>
                <a:gd name="connsiteX1" fmla="*/ 1141200 w 2282400"/>
                <a:gd name="connsiteY1" fmla="*/ 0 h 1101600"/>
                <a:gd name="connsiteX2" fmla="*/ 2282400 w 2282400"/>
                <a:gd name="connsiteY2" fmla="*/ 1101600 h 1101600"/>
                <a:gd name="connsiteX3" fmla="*/ 0 w 2282400"/>
                <a:gd name="connsiteY3" fmla="*/ 1101600 h 1101600"/>
                <a:gd name="connsiteX0" fmla="*/ 0 w 2300400"/>
                <a:gd name="connsiteY0" fmla="*/ 302400 h 302400"/>
                <a:gd name="connsiteX1" fmla="*/ 2300400 w 2300400"/>
                <a:gd name="connsiteY1" fmla="*/ 0 h 302400"/>
                <a:gd name="connsiteX2" fmla="*/ 2282400 w 2300400"/>
                <a:gd name="connsiteY2" fmla="*/ 302400 h 302400"/>
                <a:gd name="connsiteX3" fmla="*/ 0 w 2300400"/>
                <a:gd name="connsiteY3" fmla="*/ 302400 h 302400"/>
                <a:gd name="connsiteX0" fmla="*/ 0 w 1026000"/>
                <a:gd name="connsiteY0" fmla="*/ 295200 h 302400"/>
                <a:gd name="connsiteX1" fmla="*/ 1026000 w 1026000"/>
                <a:gd name="connsiteY1" fmla="*/ 0 h 302400"/>
                <a:gd name="connsiteX2" fmla="*/ 1008000 w 1026000"/>
                <a:gd name="connsiteY2" fmla="*/ 302400 h 302400"/>
                <a:gd name="connsiteX3" fmla="*/ 0 w 1026000"/>
                <a:gd name="connsiteY3" fmla="*/ 295200 h 3024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08000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74675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8275"/>
                <a:gd name="connsiteX1" fmla="*/ 1083150 w 1083150"/>
                <a:gd name="connsiteY1" fmla="*/ 0 h 318275"/>
                <a:gd name="connsiteX2" fmla="*/ 1081025 w 1083150"/>
                <a:gd name="connsiteY2" fmla="*/ 318275 h 318275"/>
                <a:gd name="connsiteX3" fmla="*/ 0 w 1083150"/>
                <a:gd name="connsiteY3" fmla="*/ 307900 h 31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3150" h="318275">
                  <a:moveTo>
                    <a:pt x="0" y="307900"/>
                  </a:moveTo>
                  <a:lnTo>
                    <a:pt x="1083150" y="0"/>
                  </a:lnTo>
                  <a:cubicBezTo>
                    <a:pt x="1082442" y="106092"/>
                    <a:pt x="1081733" y="212183"/>
                    <a:pt x="1081025" y="318275"/>
                  </a:cubicBezTo>
                  <a:lnTo>
                    <a:pt x="0" y="3079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397"/>
            </a:p>
          </p:txBody>
        </p:sp>
      </p:grp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18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ranja endo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27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3" name="Objeto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 pitchFamily="2" charset="0"/>
              <a:ea typeface="+mj-ea"/>
              <a:cs typeface="+mj-cs"/>
              <a:sym typeface="Playfair Display" panose="00000500000000000000" pitchFamily="2" charset="0"/>
            </a:endParaRP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título de esta página, cuentas con dos líneas para títulos extensos</a:t>
            </a:r>
            <a:endParaRPr lang="en-US" dirty="0"/>
          </a:p>
        </p:txBody>
      </p:sp>
      <p:sp>
        <p:nvSpPr>
          <p:cNvPr id="9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rgbClr val="1A3B47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smtClean="0"/>
              <a:t>Editar el estilo de texto del patrón</a:t>
            </a:r>
          </a:p>
        </p:txBody>
      </p:sp>
      <p:grpSp>
        <p:nvGrpSpPr>
          <p:cNvPr id="6" name="Grupo 5"/>
          <p:cNvGrpSpPr/>
          <p:nvPr userDrawn="1"/>
        </p:nvGrpSpPr>
        <p:grpSpPr>
          <a:xfrm>
            <a:off x="10328936" y="6242390"/>
            <a:ext cx="1871531" cy="642611"/>
            <a:chOff x="8064500" y="4790414"/>
            <a:chExt cx="1083150" cy="371911"/>
          </a:xfrm>
        </p:grpSpPr>
        <p:sp>
          <p:nvSpPr>
            <p:cNvPr id="7" name="Forma libre 6">
              <a:extLst>
                <a:ext uri="{FF2B5EF4-FFF2-40B4-BE49-F238E27FC236}">
                  <a16:creationId xmlns:a16="http://schemas.microsoft.com/office/drawing/2014/main" id="{C6C3A9BA-FA29-AF49-93DF-C962E39BE4D1}"/>
                </a:ext>
              </a:extLst>
            </p:cNvPr>
            <p:cNvSpPr/>
            <p:nvPr userDrawn="1"/>
          </p:nvSpPr>
          <p:spPr>
            <a:xfrm>
              <a:off x="8261825" y="4790414"/>
              <a:ext cx="885825" cy="349250"/>
            </a:xfrm>
            <a:custGeom>
              <a:avLst/>
              <a:gdLst>
                <a:gd name="connsiteX0" fmla="*/ 885825 w 885825"/>
                <a:gd name="connsiteY0" fmla="*/ 225425 h 349250"/>
                <a:gd name="connsiteX1" fmla="*/ 885825 w 885825"/>
                <a:gd name="connsiteY1" fmla="*/ 0 h 349250"/>
                <a:gd name="connsiteX2" fmla="*/ 0 w 885825"/>
                <a:gd name="connsiteY2" fmla="*/ 250825 h 349250"/>
                <a:gd name="connsiteX3" fmla="*/ 0 w 885825"/>
                <a:gd name="connsiteY3" fmla="*/ 349250 h 349250"/>
                <a:gd name="connsiteX4" fmla="*/ 885825 w 885825"/>
                <a:gd name="connsiteY4" fmla="*/ 225425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349250">
                  <a:moveTo>
                    <a:pt x="885825" y="225425"/>
                  </a:moveTo>
                  <a:lnTo>
                    <a:pt x="885825" y="0"/>
                  </a:lnTo>
                  <a:lnTo>
                    <a:pt x="0" y="250825"/>
                  </a:lnTo>
                  <a:lnTo>
                    <a:pt x="0" y="349250"/>
                  </a:lnTo>
                  <a:lnTo>
                    <a:pt x="885825" y="2254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s-ES" sz="2397"/>
            </a:p>
          </p:txBody>
        </p:sp>
        <p:sp>
          <p:nvSpPr>
            <p:cNvPr id="10" name="Triángulo 10">
              <a:extLst>
                <a:ext uri="{FF2B5EF4-FFF2-40B4-BE49-F238E27FC236}">
                  <a16:creationId xmlns:a16="http://schemas.microsoft.com/office/drawing/2014/main" id="{400DAD3A-8917-4A46-A174-4210FBD17B57}"/>
                </a:ext>
              </a:extLst>
            </p:cNvPr>
            <p:cNvSpPr/>
            <p:nvPr userDrawn="1"/>
          </p:nvSpPr>
          <p:spPr>
            <a:xfrm>
              <a:off x="8064500" y="4844050"/>
              <a:ext cx="1083150" cy="318275"/>
            </a:xfrm>
            <a:custGeom>
              <a:avLst/>
              <a:gdLst>
                <a:gd name="connsiteX0" fmla="*/ 0 w 2282400"/>
                <a:gd name="connsiteY0" fmla="*/ 1101600 h 1101600"/>
                <a:gd name="connsiteX1" fmla="*/ 1141200 w 2282400"/>
                <a:gd name="connsiteY1" fmla="*/ 0 h 1101600"/>
                <a:gd name="connsiteX2" fmla="*/ 2282400 w 2282400"/>
                <a:gd name="connsiteY2" fmla="*/ 1101600 h 1101600"/>
                <a:gd name="connsiteX3" fmla="*/ 0 w 2282400"/>
                <a:gd name="connsiteY3" fmla="*/ 1101600 h 1101600"/>
                <a:gd name="connsiteX0" fmla="*/ 0 w 2300400"/>
                <a:gd name="connsiteY0" fmla="*/ 302400 h 302400"/>
                <a:gd name="connsiteX1" fmla="*/ 2300400 w 2300400"/>
                <a:gd name="connsiteY1" fmla="*/ 0 h 302400"/>
                <a:gd name="connsiteX2" fmla="*/ 2282400 w 2300400"/>
                <a:gd name="connsiteY2" fmla="*/ 302400 h 302400"/>
                <a:gd name="connsiteX3" fmla="*/ 0 w 2300400"/>
                <a:gd name="connsiteY3" fmla="*/ 302400 h 302400"/>
                <a:gd name="connsiteX0" fmla="*/ 0 w 1026000"/>
                <a:gd name="connsiteY0" fmla="*/ 295200 h 302400"/>
                <a:gd name="connsiteX1" fmla="*/ 1026000 w 1026000"/>
                <a:gd name="connsiteY1" fmla="*/ 0 h 302400"/>
                <a:gd name="connsiteX2" fmla="*/ 1008000 w 1026000"/>
                <a:gd name="connsiteY2" fmla="*/ 302400 h 302400"/>
                <a:gd name="connsiteX3" fmla="*/ 0 w 1026000"/>
                <a:gd name="connsiteY3" fmla="*/ 295200 h 3024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08000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74675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8275"/>
                <a:gd name="connsiteX1" fmla="*/ 1083150 w 1083150"/>
                <a:gd name="connsiteY1" fmla="*/ 0 h 318275"/>
                <a:gd name="connsiteX2" fmla="*/ 1081025 w 1083150"/>
                <a:gd name="connsiteY2" fmla="*/ 318275 h 318275"/>
                <a:gd name="connsiteX3" fmla="*/ 0 w 1083150"/>
                <a:gd name="connsiteY3" fmla="*/ 307900 h 31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3150" h="318275">
                  <a:moveTo>
                    <a:pt x="0" y="307900"/>
                  </a:moveTo>
                  <a:lnTo>
                    <a:pt x="1083150" y="0"/>
                  </a:lnTo>
                  <a:cubicBezTo>
                    <a:pt x="1082442" y="106092"/>
                    <a:pt x="1081733" y="212183"/>
                    <a:pt x="1081025" y="318275"/>
                  </a:cubicBezTo>
                  <a:lnTo>
                    <a:pt x="0" y="3079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397"/>
            </a:p>
          </p:txBody>
        </p:sp>
      </p:grp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7">
            <a:lum/>
          </a:blip>
          <a:stretch>
            <a:fillRect/>
          </a:stretch>
        </p:blipFill>
        <p:spPr>
          <a:xfrm>
            <a:off x="8887258" y="6540533"/>
            <a:ext cx="1145182" cy="248840"/>
          </a:xfrm>
          <a:prstGeom prst="rect">
            <a:avLst/>
          </a:prstGeom>
        </p:spPr>
      </p:pic>
      <p:sp>
        <p:nvSpPr>
          <p:cNvPr id="12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606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6AA7-D7B8-4B59-8BD0-ED11D845D03D}" type="datetimeFigureOut">
              <a:rPr lang="es-ES" smtClean="0"/>
              <a:t>06/02/2020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6057-9FCF-4D0D-9192-B3CE41F0EB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987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par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rma libre 14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-2907704"/>
            <a:ext cx="3839167" cy="10078323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8" name="Forma libre 17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-1737699"/>
            <a:ext cx="6451367" cy="8712166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19" name="Forma libre 18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-1189432"/>
            <a:ext cx="4765040" cy="816389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5818651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120804" y="2703219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5661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n1. Graf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1592921"/>
            <a:ext cx="6951931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3486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n1. Pi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2" y="1592921"/>
            <a:ext cx="693807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5699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n1. Amaril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35004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parata n1. N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2820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parata n1. Roj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37156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78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98" r:id="rId2"/>
    <p:sldLayoutId id="2147483771" r:id="rId3"/>
    <p:sldLayoutId id="2147483739" r:id="rId4"/>
    <p:sldLayoutId id="2147483748" r:id="rId5"/>
    <p:sldLayoutId id="2147483749" r:id="rId6"/>
    <p:sldLayoutId id="2147483735" r:id="rId7"/>
    <p:sldLayoutId id="2147483736" r:id="rId8"/>
    <p:sldLayoutId id="2147483737" r:id="rId9"/>
    <p:sldLayoutId id="2147483738" r:id="rId10"/>
    <p:sldLayoutId id="214748374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46" r:id="rId20"/>
    <p:sldLayoutId id="2147483760" r:id="rId21"/>
    <p:sldLayoutId id="2147483761" r:id="rId22"/>
    <p:sldLayoutId id="2147483763" r:id="rId23"/>
    <p:sldLayoutId id="2147483764" r:id="rId24"/>
    <p:sldLayoutId id="2147483765" r:id="rId25"/>
    <p:sldLayoutId id="2147483766" r:id="rId26"/>
    <p:sldLayoutId id="2147483767" r:id="rId27"/>
    <p:sldLayoutId id="2147483678" r:id="rId28"/>
    <p:sldLayoutId id="2147483790" r:id="rId29"/>
    <p:sldLayoutId id="2147483799" r:id="rId30"/>
    <p:sldLayoutId id="2147483800" r:id="rId31"/>
    <p:sldLayoutId id="2147483803" r:id="rId32"/>
  </p:sldLayoutIdLst>
  <p:hf hdr="0" ftr="0" dt="0"/>
  <p:txStyles>
    <p:titleStyle>
      <a:lvl1pPr algn="l" defTabSz="913897" rtl="0" eaLnBrk="1" latinLnBrk="0" hangingPunct="1">
        <a:lnSpc>
          <a:spcPct val="90000"/>
        </a:lnSpc>
        <a:spcBef>
          <a:spcPct val="0"/>
        </a:spcBef>
        <a:buNone/>
        <a:defRPr sz="4664" kern="1200">
          <a:solidFill>
            <a:schemeClr val="tx1"/>
          </a:solidFill>
          <a:latin typeface="Playfair Display" pitchFamily="2" charset="77"/>
          <a:ea typeface="+mj-ea"/>
          <a:cs typeface="+mj-cs"/>
        </a:defRPr>
      </a:lvl1pPr>
    </p:titleStyle>
    <p:bodyStyle>
      <a:lvl1pPr marL="228474" indent="-228474" algn="l" defTabSz="91389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1999" b="0" i="0" kern="1200">
          <a:solidFill>
            <a:schemeClr val="tx1"/>
          </a:solidFill>
          <a:latin typeface="Soho Gothic Pro Light" panose="020B0303030504020204" pitchFamily="34" charset="77"/>
          <a:ea typeface="+mn-ea"/>
          <a:cs typeface="+mn-cs"/>
        </a:defRPr>
      </a:lvl1pPr>
      <a:lvl2pPr marL="685423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371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320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268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217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166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114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063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49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97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846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794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743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691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640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588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225" userDrawn="1">
          <p15:clr>
            <a:srgbClr val="F26B43"/>
          </p15:clr>
        </p15:guide>
        <p15:guide id="4" orient="horz" pos="4035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10" pos="7469" userDrawn="1">
          <p15:clr>
            <a:srgbClr val="F26B43"/>
          </p15:clr>
        </p15:guide>
        <p15:guide id="15" pos="212" userDrawn="1">
          <p15:clr>
            <a:srgbClr val="F26B43"/>
          </p15:clr>
        </p15:guide>
        <p15:guide id="17" orient="horz" pos="769" userDrawn="1">
          <p15:clr>
            <a:srgbClr val="F26B43"/>
          </p15:clr>
        </p15:guide>
        <p15:guide id="18" orient="horz" pos="361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ri.eus/euskadinnova/es/portada-euskadiinnova/soluciones-para-micropymes/587.aspx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.png"/><Relationship Id="rId5" Type="http://schemas.openxmlformats.org/officeDocument/2006/relationships/hyperlink" Target="http://www.spri.eus/euskadinnova/es/portada-euskadiinnova/soluciones-para-micropymes/inscripciones-inplantalariak/589.aspx" TargetMode="External"/><Relationship Id="rId4" Type="http://schemas.openxmlformats.org/officeDocument/2006/relationships/hyperlink" Target="http://www.spri.eus/euskadinnova/es/portada-euskadiinnova/soluciones-para-micropymes/587.aspx#agenda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2.xml"/><Relationship Id="rId5" Type="http://schemas.openxmlformats.org/officeDocument/2006/relationships/hyperlink" Target="http://www.spri.eus/euskadinnova/eu/euskadiinnova-azala/konponbideak-mikroeteetan/588.aspx#agendak" TargetMode="External"/><Relationship Id="rId4" Type="http://schemas.openxmlformats.org/officeDocument/2006/relationships/hyperlink" Target="http://www.spri.eus/euskadinnova/eu/euskadiinnova-azala/konponbideak-mikroeteetan/izen-emateak/590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/>
          <p:cNvSpPr/>
          <p:nvPr/>
        </p:nvSpPr>
        <p:spPr>
          <a:xfrm>
            <a:off x="9577317" y="2194"/>
            <a:ext cx="2630188" cy="684549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32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91247" cy="2617208"/>
          </a:xfrm>
          <a:prstGeom prst="rect">
            <a:avLst/>
          </a:prstGeom>
        </p:spPr>
      </p:pic>
      <p:sp>
        <p:nvSpPr>
          <p:cNvPr id="20" name="19 CuadroTexto"/>
          <p:cNvSpPr txBox="1"/>
          <p:nvPr/>
        </p:nvSpPr>
        <p:spPr>
          <a:xfrm>
            <a:off x="90743" y="2827178"/>
            <a:ext cx="6365297" cy="342479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r>
              <a:rPr lang="es-ES_tradnl" sz="1600" b="1" dirty="0">
                <a:solidFill>
                  <a:srgbClr val="C00000"/>
                </a:solidFill>
                <a:latin typeface="Neo Sans" panose="020B0504020202020204" pitchFamily="34" charset="0"/>
                <a:cs typeface="Arial" pitchFamily="34" charset="0"/>
              </a:rPr>
              <a:t>Participa en el </a:t>
            </a:r>
            <a:r>
              <a:rPr lang="es-ES_tradnl" sz="1600" b="1" dirty="0" smtClean="0">
                <a:solidFill>
                  <a:srgbClr val="C00000"/>
                </a:solidFill>
                <a:latin typeface="Neo Sans" panose="020B0504020202020204" pitchFamily="34" charset="0"/>
                <a:cs typeface="Arial" pitchFamily="34" charset="0"/>
              </a:rPr>
              <a:t>asesoramiento </a:t>
            </a:r>
            <a:r>
              <a:rPr lang="es-ES_tradnl" sz="1600" b="1" dirty="0">
                <a:solidFill>
                  <a:srgbClr val="C00000"/>
                </a:solidFill>
                <a:latin typeface="Neo Sans" panose="020B0504020202020204" pitchFamily="34" charset="0"/>
                <a:cs typeface="Arial" pitchFamily="34" charset="0"/>
              </a:rPr>
              <a:t>y te ayudaremos a…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37132" y="3169657"/>
            <a:ext cx="9041694" cy="2999680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marL="263402" indent="-263402" algn="just">
              <a:lnSpc>
                <a:spcPct val="1500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 saber el tipo de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amenazas que existen</a:t>
            </a:r>
          </a:p>
          <a:p>
            <a:pPr marL="263402" indent="-263402" algn="just">
              <a:lnSpc>
                <a:spcPct val="1500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 conocer el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nivel de riesgo 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de tu empresa y a que amenazas se expone</a:t>
            </a:r>
          </a:p>
          <a:p>
            <a:pPr marL="263402" indent="-263402" algn="just">
              <a:lnSpc>
                <a:spcPct val="1500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 cómo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 actuar ante un ciberataque</a:t>
            </a:r>
          </a:p>
          <a:p>
            <a:pPr marL="263402" indent="-263402" algn="just">
              <a:lnSpc>
                <a:spcPct val="1500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... usar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prácticas de seguridad que ofrezcan garantías 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en las comunicaciones por email</a:t>
            </a:r>
          </a:p>
          <a:p>
            <a:pPr marL="263402" indent="-263402" algn="just">
              <a:lnSpc>
                <a:spcPct val="1500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 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crear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contraseñas robustas 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y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fáciles de recordar</a:t>
            </a:r>
            <a:endParaRPr lang="es-ES" sz="1400" dirty="0">
              <a:latin typeface="Neo Sans" panose="020B0504020202020204" pitchFamily="34" charset="0"/>
              <a:cs typeface="Arial" pitchFamily="34" charset="0"/>
            </a:endParaRPr>
          </a:p>
          <a:p>
            <a:pPr marL="263402" indent="-263402" algn="just">
              <a:lnSpc>
                <a:spcPct val="1500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conocer buenas prácticas que hagan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segura la compartición 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de datos en la nube</a:t>
            </a:r>
          </a:p>
          <a:p>
            <a:pPr marL="263402" indent="-263402" algn="just">
              <a:lnSpc>
                <a:spcPct val="1500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aprender a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evitar la suplantación de identidad</a:t>
            </a:r>
            <a:endParaRPr lang="es-ES" sz="1400" dirty="0">
              <a:latin typeface="Neo Sans" panose="020B0504020202020204" pitchFamily="34" charset="0"/>
              <a:cs typeface="Arial" pitchFamily="34" charset="0"/>
            </a:endParaRPr>
          </a:p>
          <a:p>
            <a:pPr marL="263402" indent="-263402" algn="just">
              <a:lnSpc>
                <a:spcPct val="1500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firmar digitalmente 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documentos sensibles</a:t>
            </a:r>
          </a:p>
          <a:p>
            <a:pPr marL="263402" indent="-263402" algn="just">
              <a:lnSpc>
                <a:spcPct val="1500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aprender a tener a salvo tus datos de posibles secuestros  realizando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copias de seguridad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 programadas </a:t>
            </a:r>
          </a:p>
        </p:txBody>
      </p:sp>
      <p:sp>
        <p:nvSpPr>
          <p:cNvPr id="25" name="Text Box 55"/>
          <p:cNvSpPr txBox="1">
            <a:spLocks noChangeArrowheads="1" noChangeShapeType="1"/>
          </p:cNvSpPr>
          <p:nvPr/>
        </p:nvSpPr>
        <p:spPr bwMode="auto">
          <a:xfrm flipH="1">
            <a:off x="-15521" y="30377"/>
            <a:ext cx="9444944" cy="89293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5747" tIns="35747" rIns="35747" bIns="35747" anchor="ctr">
            <a:spAutoFit/>
          </a:bodyPr>
          <a:lstStyle/>
          <a:p>
            <a:pPr>
              <a:lnSpc>
                <a:spcPts val="3193"/>
              </a:lnSpc>
              <a:spcBef>
                <a:spcPts val="544"/>
              </a:spcBef>
              <a:spcAft>
                <a:spcPts val="544"/>
              </a:spcAft>
            </a:pPr>
            <a:r>
              <a:rPr lang="es-ES" sz="3100" b="1" i="1" dirty="0">
                <a:solidFill>
                  <a:schemeClr val="bg1"/>
                </a:solidFill>
                <a:latin typeface="Neo Sans" panose="020B0504020202020204" pitchFamily="34" charset="0"/>
              </a:rPr>
              <a:t>Conoce el nivel de riesgo de  tu empresa de ser </a:t>
            </a:r>
            <a:r>
              <a:rPr lang="es-ES" sz="3100" b="1" i="1" dirty="0" smtClean="0">
                <a:solidFill>
                  <a:schemeClr val="bg1"/>
                </a:solidFill>
                <a:latin typeface="Neo Sans" panose="020B0504020202020204" pitchFamily="34" charset="0"/>
              </a:rPr>
              <a:t>atacada </a:t>
            </a:r>
            <a:r>
              <a:rPr lang="es-ES" sz="3100" b="1" i="1" dirty="0">
                <a:solidFill>
                  <a:schemeClr val="bg1"/>
                </a:solidFill>
                <a:latin typeface="Neo Sans" panose="020B0504020202020204" pitchFamily="34" charset="0"/>
              </a:rPr>
              <a:t>y  </a:t>
            </a:r>
            <a:r>
              <a:rPr lang="es-ES" sz="3100" b="1" i="1" dirty="0" smtClean="0">
                <a:solidFill>
                  <a:schemeClr val="bg1"/>
                </a:solidFill>
                <a:latin typeface="Neo Sans" panose="020B0504020202020204" pitchFamily="34" charset="0"/>
              </a:rPr>
              <a:t>cómo actuar ante un ciberataque</a:t>
            </a:r>
            <a:endParaRPr lang="es-ES" sz="3100" b="1" i="1" dirty="0">
              <a:solidFill>
                <a:schemeClr val="bg1"/>
              </a:solidFill>
              <a:latin typeface="Neo Sans" panose="020B0504020202020204" pitchFamily="34" charset="0"/>
            </a:endParaRPr>
          </a:p>
        </p:txBody>
      </p:sp>
      <p:sp>
        <p:nvSpPr>
          <p:cNvPr id="26" name="Text Box 55">
            <a:hlinkClick r:id="rId3"/>
          </p:cNvPr>
          <p:cNvSpPr txBox="1">
            <a:spLocks noChangeArrowheads="1" noChangeShapeType="1"/>
          </p:cNvSpPr>
          <p:nvPr/>
        </p:nvSpPr>
        <p:spPr bwMode="auto">
          <a:xfrm flipH="1">
            <a:off x="9866544" y="6390780"/>
            <a:ext cx="2679348" cy="456913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5747" tIns="35747" rIns="35747" bIns="35747" anchor="ctr">
            <a:spAutoFit/>
          </a:bodyPr>
          <a:lstStyle/>
          <a:p>
            <a:pPr>
              <a:lnSpc>
                <a:spcPts val="1455"/>
              </a:lnSpc>
              <a:spcBef>
                <a:spcPts val="99"/>
              </a:spcBef>
            </a:pPr>
            <a:r>
              <a:rPr lang="es-ES_tradnl" sz="998" b="1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Asesoramiento tecnológico para microempresas y autónomos</a:t>
            </a:r>
          </a:p>
        </p:txBody>
      </p:sp>
      <p:sp>
        <p:nvSpPr>
          <p:cNvPr id="27" name="22 CuadroTexto"/>
          <p:cNvSpPr txBox="1"/>
          <p:nvPr/>
        </p:nvSpPr>
        <p:spPr>
          <a:xfrm>
            <a:off x="9768407" y="5177204"/>
            <a:ext cx="2369131" cy="1276132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just"/>
            <a:r>
              <a:rPr lang="es-ES_tradnl" sz="1100" dirty="0">
                <a:latin typeface="Neo Sans" pitchFamily="34" charset="0"/>
                <a:cs typeface="Arial" pitchFamily="34" charset="0"/>
              </a:rPr>
              <a:t>Este asesoramiento tecnológico  GRATUITO es un ayuda del servicio Mikroenpresa Digital@, accesible en la web </a:t>
            </a:r>
            <a:r>
              <a:rPr lang="es-ES_tradnl" sz="1100" b="1" dirty="0">
                <a:solidFill>
                  <a:srgbClr val="CD032E"/>
                </a:solidFill>
                <a:latin typeface="Neo Sans" pitchFamily="34" charset="0"/>
                <a:cs typeface="Arial" pitchFamily="34" charset="0"/>
              </a:rPr>
              <a:t>www.spri.eus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  &gt;&gt; Apartado Ayudas </a:t>
            </a:r>
            <a:r>
              <a:rPr lang="es-ES_tradnl" sz="1100" dirty="0">
                <a:latin typeface="Neo Sans" pitchFamily="34" charset="0"/>
                <a:cs typeface="Arial" pitchFamily="34" charset="0"/>
                <a:hlinkClick r:id="rId4"/>
              </a:rPr>
              <a:t> MikroenpresaDigital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@) </a:t>
            </a:r>
          </a:p>
          <a:p>
            <a:pPr algn="just"/>
            <a:endParaRPr lang="es-ES" sz="1100" dirty="0">
              <a:latin typeface="Neo Sans" pitchFamily="34" charset="0"/>
            </a:endParaRPr>
          </a:p>
        </p:txBody>
      </p:sp>
      <p:sp>
        <p:nvSpPr>
          <p:cNvPr id="28" name="25 CuadroTexto"/>
          <p:cNvSpPr txBox="1"/>
          <p:nvPr/>
        </p:nvSpPr>
        <p:spPr>
          <a:xfrm>
            <a:off x="9735488" y="3983846"/>
            <a:ext cx="2374906" cy="1245354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just">
              <a:lnSpc>
                <a:spcPts val="1451"/>
              </a:lnSpc>
              <a:spcAft>
                <a:spcPts val="592"/>
              </a:spcAft>
            </a:pPr>
            <a:r>
              <a:rPr lang="es-ES_tradnl" sz="1100" dirty="0">
                <a:latin typeface="Neo Sans" pitchFamily="34" charset="0"/>
                <a:cs typeface="Arial" pitchFamily="34" charset="0"/>
              </a:rPr>
              <a:t>Si estás interesado en participar en este asesoramiento tecnológico gratuito, ponte en contacto con </a:t>
            </a:r>
            <a:r>
              <a:rPr lang="es-ES_tradnl" sz="1100" dirty="0" smtClean="0">
                <a:latin typeface="Neo Sans" pitchFamily="34" charset="0"/>
                <a:cs typeface="Arial" pitchFamily="34" charset="0"/>
              </a:rPr>
              <a:t>nosotros en </a:t>
            </a:r>
            <a:r>
              <a:rPr lang="es-ES_tradnl" sz="1100" dirty="0" err="1" smtClean="0">
                <a:latin typeface="Neo Sans" pitchFamily="34" charset="0"/>
                <a:cs typeface="Arial" pitchFamily="34" charset="0"/>
              </a:rPr>
              <a:t>equipoimplantador@spri.eus</a:t>
            </a:r>
            <a:r>
              <a:rPr lang="es-ES_tradnl" sz="1100" dirty="0" smtClean="0">
                <a:latin typeface="Neo Sans" pitchFamily="34" charset="0"/>
                <a:cs typeface="Arial" pitchFamily="34" charset="0"/>
              </a:rPr>
              <a:t> 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o </a:t>
            </a:r>
            <a:r>
              <a:rPr lang="es-ES_tradnl" sz="1100" dirty="0">
                <a:latin typeface="Neo Sans" pitchFamily="34" charset="0"/>
                <a:cs typeface="Arial" pitchFamily="34" charset="0"/>
                <a:hlinkClick r:id="rId5"/>
              </a:rPr>
              <a:t>Inscribete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!</a:t>
            </a:r>
          </a:p>
        </p:txBody>
      </p:sp>
      <p:pic>
        <p:nvPicPr>
          <p:cNvPr id="30" name="16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745" y="101082"/>
            <a:ext cx="2168633" cy="61671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-32644" y="6533306"/>
            <a:ext cx="9623891" cy="323165"/>
          </a:xfrm>
          <a:prstGeom prst="rect">
            <a:avLst/>
          </a:prstGeom>
          <a:solidFill>
            <a:srgbClr val="CC0000"/>
          </a:solidFill>
        </p:spPr>
        <p:txBody>
          <a:bodyPr wrap="square" rtlCol="0">
            <a:spAutoFit/>
          </a:bodyPr>
          <a:lstStyle/>
          <a:p>
            <a:pPr marL="263402" indent="-263402" algn="ctr">
              <a:lnSpc>
                <a:spcPts val="1814"/>
              </a:lnSpc>
              <a:spcBef>
                <a:spcPts val="181"/>
              </a:spcBef>
            </a:pPr>
            <a:r>
              <a:rPr lang="es-ES" sz="1400" b="1" dirty="0" smtClean="0">
                <a:solidFill>
                  <a:schemeClr val="bg1"/>
                </a:solidFill>
                <a:latin typeface="Neo Sans" panose="020B0504020202020204" pitchFamily="34" charset="0"/>
                <a:cs typeface="Arial" pitchFamily="34" charset="0"/>
              </a:rPr>
              <a:t>Conocidos los fraudes más habituales serás capaz de combatirlos</a:t>
            </a: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29" name="26 CuadroTexto"/>
          <p:cNvSpPr txBox="1"/>
          <p:nvPr/>
        </p:nvSpPr>
        <p:spPr>
          <a:xfrm>
            <a:off x="9503269" y="2996354"/>
            <a:ext cx="2839344" cy="952966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Aumenta </a:t>
            </a:r>
            <a:r>
              <a:rPr lang="es-ES" sz="1400" b="1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tus competitividad </a:t>
            </a:r>
            <a:r>
              <a:rPr lang="es-ES" sz="1400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con un </a:t>
            </a:r>
            <a:r>
              <a:rPr lang="es-ES" sz="1400" b="1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asesoramiento tecnológico gratuito </a:t>
            </a:r>
            <a:r>
              <a:rPr lang="es-ES" sz="1400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y </a:t>
            </a:r>
            <a:r>
              <a:rPr lang="es-ES" sz="1400" b="1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adaptado</a:t>
            </a:r>
            <a:r>
              <a:rPr lang="es-ES" sz="1400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 a tu empresa</a:t>
            </a:r>
            <a:endParaRPr lang="es-E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-25888" y="2161258"/>
            <a:ext cx="12217888" cy="475654"/>
          </a:xfrm>
          <a:prstGeom prst="rect">
            <a:avLst/>
          </a:prstGeom>
          <a:solidFill>
            <a:srgbClr val="D9D9D9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32"/>
          </a:p>
        </p:txBody>
      </p:sp>
      <p:sp>
        <p:nvSpPr>
          <p:cNvPr id="19" name="Text Box 55"/>
          <p:cNvSpPr txBox="1">
            <a:spLocks noChangeArrowheads="1" noChangeShapeType="1"/>
          </p:cNvSpPr>
          <p:nvPr/>
        </p:nvSpPr>
        <p:spPr bwMode="auto">
          <a:xfrm flipH="1">
            <a:off x="14005" y="2107411"/>
            <a:ext cx="9106331" cy="56463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5747" tIns="35747" rIns="35747" bIns="35747" anchor="ctr">
            <a:spAutoFit/>
          </a:bodyPr>
          <a:lstStyle/>
          <a:p>
            <a:pPr algn="just">
              <a:spcBef>
                <a:spcPts val="544"/>
              </a:spcBef>
              <a:spcAft>
                <a:spcPts val="544"/>
              </a:spcAft>
            </a:pPr>
            <a:r>
              <a:rPr lang="es-ES" sz="1600" b="1" i="1" dirty="0">
                <a:solidFill>
                  <a:schemeClr val="tx2"/>
                </a:solidFill>
                <a:latin typeface="Neo Sans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Conoce las amenazas a las que se expone tu empresa y aprende a usar los medios digitales con seguridad</a:t>
            </a:r>
          </a:p>
        </p:txBody>
      </p:sp>
      <p:grpSp>
        <p:nvGrpSpPr>
          <p:cNvPr id="11" name="41 Grupo"/>
          <p:cNvGrpSpPr/>
          <p:nvPr/>
        </p:nvGrpSpPr>
        <p:grpSpPr>
          <a:xfrm>
            <a:off x="9882901" y="1196752"/>
            <a:ext cx="2296078" cy="1683578"/>
            <a:chOff x="1072440" y="3509557"/>
            <a:chExt cx="870899" cy="652660"/>
          </a:xfrm>
          <a:effectLst/>
        </p:grpSpPr>
        <p:sp>
          <p:nvSpPr>
            <p:cNvPr id="12" name="Elipse 1"/>
            <p:cNvSpPr>
              <a:spLocks noChangeAspect="1"/>
            </p:cNvSpPr>
            <p:nvPr/>
          </p:nvSpPr>
          <p:spPr bwMode="auto">
            <a:xfrm>
              <a:off x="1184715" y="3509557"/>
              <a:ext cx="648000" cy="648000"/>
            </a:xfrm>
            <a:prstGeom prst="ellipse">
              <a:avLst/>
            </a:prstGeom>
            <a:solidFill>
              <a:srgbClr val="CD032E"/>
            </a:solidFill>
            <a:ln w="9525" cap="flat" cmpd="sng" algn="ctr">
              <a:solidFill>
                <a:srgbClr val="CD032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S" sz="1632" dirty="0"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1072440" y="3534827"/>
              <a:ext cx="870899" cy="627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SERVICIO DE ASESORAMIENTO TECNOLÓGICO</a:t>
              </a:r>
            </a:p>
            <a:p>
              <a:pPr algn="ctr">
                <a:lnSpc>
                  <a:spcPts val="1679"/>
                </a:lnSpc>
              </a:pP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GRATUITO</a:t>
              </a:r>
            </a:p>
            <a:p>
              <a:pPr algn="ctr">
                <a:lnSpc>
                  <a:spcPts val="1679"/>
                </a:lnSpc>
              </a:pP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 DEL</a:t>
              </a:r>
            </a:p>
            <a:p>
              <a:pPr algn="ctr">
                <a:lnSpc>
                  <a:spcPts val="1679"/>
                </a:lnSpc>
              </a:pP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GOBIERNO </a:t>
              </a:r>
              <a:b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</a:b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VASCO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609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/>
        </p:nvSpPr>
        <p:spPr>
          <a:xfrm>
            <a:off x="9577317" y="2194"/>
            <a:ext cx="2630188" cy="684549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32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91247" cy="2617208"/>
          </a:xfrm>
          <a:prstGeom prst="rect">
            <a:avLst/>
          </a:prstGeom>
        </p:spPr>
      </p:pic>
      <p:pic>
        <p:nvPicPr>
          <p:cNvPr id="22" name="1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745" y="101082"/>
            <a:ext cx="2168633" cy="616714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-25888" y="2161258"/>
            <a:ext cx="12217888" cy="475654"/>
          </a:xfrm>
          <a:prstGeom prst="rect">
            <a:avLst/>
          </a:prstGeom>
          <a:solidFill>
            <a:srgbClr val="D9D9D9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32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2921" y="2681230"/>
            <a:ext cx="6365297" cy="398199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r>
              <a:rPr lang="eu-ES" sz="1995" b="1" dirty="0">
                <a:solidFill>
                  <a:srgbClr val="CD032E"/>
                </a:solidFill>
                <a:latin typeface="Neo Sans" panose="020B0504020202020204" pitchFamily="34" charset="0"/>
                <a:cs typeface="Arial" pitchFamily="34" charset="0"/>
              </a:rPr>
              <a:t>Parte hartu tailerrean eta guk lagunduko dizugu…</a:t>
            </a:r>
          </a:p>
        </p:txBody>
      </p:sp>
      <p:sp>
        <p:nvSpPr>
          <p:cNvPr id="25" name="Text Box 55"/>
          <p:cNvSpPr txBox="1">
            <a:spLocks noChangeArrowheads="1" noChangeShapeType="1"/>
          </p:cNvSpPr>
          <p:nvPr/>
        </p:nvSpPr>
        <p:spPr bwMode="auto">
          <a:xfrm flipH="1">
            <a:off x="149384" y="82837"/>
            <a:ext cx="8967639" cy="1841907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5747" tIns="35747" rIns="35747" bIns="35747" anchor="ctr">
            <a:spAutoFit/>
          </a:bodyPr>
          <a:lstStyle/>
          <a:p>
            <a:pPr algn="just">
              <a:lnSpc>
                <a:spcPts val="3193"/>
              </a:lnSpc>
              <a:spcBef>
                <a:spcPts val="544"/>
              </a:spcBef>
              <a:spcAft>
                <a:spcPts val="544"/>
              </a:spcAft>
            </a:pPr>
            <a:r>
              <a:rPr lang="eu-ES" sz="3200" b="1" dirty="0">
                <a:solidFill>
                  <a:schemeClr val="bg1"/>
                </a:solidFill>
              </a:rPr>
              <a:t>ZIBER-ERASOAK </a:t>
            </a:r>
            <a:r>
              <a:rPr lang="eu-ES" sz="3200" b="1" dirty="0" smtClean="0">
                <a:solidFill>
                  <a:schemeClr val="bg1"/>
                </a:solidFill>
              </a:rPr>
              <a:t>zaindu</a:t>
            </a:r>
          </a:p>
          <a:p>
            <a:pPr algn="just">
              <a:lnSpc>
                <a:spcPts val="3193"/>
              </a:lnSpc>
              <a:spcBef>
                <a:spcPts val="544"/>
              </a:spcBef>
              <a:spcAft>
                <a:spcPts val="544"/>
              </a:spcAft>
            </a:pP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Ezagutu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zure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enpresak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zer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eraso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jaso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dezaketen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arriskua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,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baita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ziberdelituen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aurrean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neurriak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nola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err="1">
                <a:solidFill>
                  <a:schemeClr val="bg1"/>
                </a:solidFill>
                <a:latin typeface="Neo Sans" panose="020B0504020202020204" pitchFamily="34" charset="0"/>
              </a:rPr>
              <a:t>jarri</a:t>
            </a:r>
            <a:r>
              <a:rPr lang="es-ES" sz="2600" b="1" i="1" dirty="0">
                <a:solidFill>
                  <a:schemeClr val="bg1"/>
                </a:solidFill>
                <a:latin typeface="Neo Sans" panose="020B0504020202020204" pitchFamily="34" charset="0"/>
              </a:rPr>
              <a:t> </a:t>
            </a:r>
            <a:r>
              <a:rPr lang="es-ES" sz="2600" b="1" i="1" dirty="0" smtClean="0">
                <a:solidFill>
                  <a:schemeClr val="bg1"/>
                </a:solidFill>
                <a:latin typeface="Neo Sans" panose="020B0504020202020204" pitchFamily="34" charset="0"/>
              </a:rPr>
              <a:t>ere</a:t>
            </a:r>
            <a:endParaRPr lang="es-ES" sz="2600" b="1" i="1" dirty="0">
              <a:solidFill>
                <a:schemeClr val="bg1"/>
              </a:solidFill>
              <a:latin typeface="Neo Sans" panose="020B05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-25889" y="6513555"/>
            <a:ext cx="9603205" cy="343492"/>
          </a:xfrm>
          <a:prstGeom prst="rect">
            <a:avLst/>
          </a:prstGeom>
          <a:solidFill>
            <a:srgbClr val="CC0000"/>
          </a:solidFill>
        </p:spPr>
        <p:txBody>
          <a:bodyPr wrap="square" rtlCol="0">
            <a:spAutoFit/>
          </a:bodyPr>
          <a:lstStyle/>
          <a:p>
            <a:pPr algn="ctr"/>
            <a:endParaRPr lang="es-ES" sz="1632" dirty="0">
              <a:solidFill>
                <a:schemeClr val="bg1"/>
              </a:solidFill>
            </a:endParaRPr>
          </a:p>
        </p:txBody>
      </p:sp>
      <p:sp>
        <p:nvSpPr>
          <p:cNvPr id="28" name="Text Box 55"/>
          <p:cNvSpPr txBox="1">
            <a:spLocks noChangeArrowheads="1" noChangeShapeType="1"/>
          </p:cNvSpPr>
          <p:nvPr/>
        </p:nvSpPr>
        <p:spPr bwMode="auto">
          <a:xfrm flipH="1">
            <a:off x="9852425" y="6104910"/>
            <a:ext cx="1813122" cy="700569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5747" tIns="35747" rIns="35747" bIns="35747" anchor="ctr">
            <a:spAutoFit/>
          </a:bodyPr>
          <a:lstStyle/>
          <a:p>
            <a:pPr>
              <a:lnSpc>
                <a:spcPts val="1636"/>
              </a:lnSpc>
              <a:spcBef>
                <a:spcPts val="99"/>
              </a:spcBef>
            </a:pPr>
            <a:r>
              <a:rPr lang="eu-ES" sz="998" b="1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Mikroenpresa eta autonomoentzako</a:t>
            </a:r>
          </a:p>
          <a:p>
            <a:pPr>
              <a:lnSpc>
                <a:spcPts val="1636"/>
              </a:lnSpc>
              <a:spcBef>
                <a:spcPts val="99"/>
              </a:spcBef>
            </a:pPr>
            <a:r>
              <a:rPr lang="eu-ES" sz="998" b="1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aholkularitza teknologikoa</a:t>
            </a:r>
          </a:p>
        </p:txBody>
      </p:sp>
      <p:sp>
        <p:nvSpPr>
          <p:cNvPr id="29" name="23 CuadroTexto"/>
          <p:cNvSpPr txBox="1"/>
          <p:nvPr/>
        </p:nvSpPr>
        <p:spPr>
          <a:xfrm>
            <a:off x="9700593" y="4257532"/>
            <a:ext cx="2546369" cy="1962591"/>
          </a:xfrm>
          <a:prstGeom prst="rect">
            <a:avLst/>
          </a:prstGeom>
          <a:noFill/>
        </p:spPr>
        <p:txBody>
          <a:bodyPr wrap="square" lIns="99569" tIns="49785" rIns="99569" bIns="49785" rtlCol="0">
            <a:spAutoFit/>
          </a:bodyPr>
          <a:lstStyle/>
          <a:p>
            <a:pPr algn="just"/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Dohako </a:t>
            </a:r>
            <a:r>
              <a:rPr lang="eu-ES" sz="1100" dirty="0">
                <a:latin typeface="Neo Sans" panose="020B0504020202020204" pitchFamily="34" charset="0"/>
                <a:cs typeface="Arial" pitchFamily="34" charset="0"/>
              </a:rPr>
              <a:t>aholkularitza teknologiko honetan parte hartu nahi baduzu, jar zaitez gurekin kontaktuan edo hemen </a:t>
            </a:r>
            <a:r>
              <a:rPr lang="eu-ES" sz="1100" dirty="0">
                <a:latin typeface="Neo Sans" panose="020B0504020202020204" pitchFamily="34" charset="0"/>
                <a:cs typeface="Arial" pitchFamily="34" charset="0"/>
                <a:hlinkClick r:id="rId4"/>
              </a:rPr>
              <a:t>izena 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  <a:hlinkClick r:id="rId4"/>
              </a:rPr>
              <a:t>eman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!</a:t>
            </a:r>
          </a:p>
          <a:p>
            <a:endParaRPr lang="eu-ES" sz="1100" dirty="0" smtClean="0">
              <a:latin typeface="Neo Sans" panose="020B0504020202020204" pitchFamily="34" charset="0"/>
              <a:cs typeface="Arial" pitchFamily="34" charset="0"/>
            </a:endParaRPr>
          </a:p>
          <a:p>
            <a:pPr algn="just"/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DOAKO </a:t>
            </a:r>
            <a:r>
              <a:rPr lang="eu-ES" sz="1100" dirty="0">
                <a:latin typeface="Neo Sans" panose="020B0504020202020204" pitchFamily="34" charset="0"/>
                <a:cs typeface="Arial" pitchFamily="34" charset="0"/>
              </a:rPr>
              <a:t>aholkularitza teknologiko hau Mikroenpresa Digital @ zerbitzuaren laguntza da, web orrian eskuragarria </a:t>
            </a:r>
            <a:r>
              <a:rPr lang="eu-ES" sz="1100" b="1" dirty="0">
                <a:solidFill>
                  <a:srgbClr val="CD032E"/>
                </a:solidFill>
                <a:latin typeface="Neo Sans" pitchFamily="34" charset="0"/>
                <a:cs typeface="Arial" pitchFamily="34" charset="0"/>
              </a:rPr>
              <a:t>www.spri.eus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 &gt;&gt;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 Laguntzak atala – 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  <a:hlinkClick r:id="rId5"/>
              </a:rPr>
              <a:t>MikroenpresaDigital@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) </a:t>
            </a:r>
          </a:p>
          <a:p>
            <a:endParaRPr lang="eu-ES" sz="1100" dirty="0">
              <a:latin typeface="Neo Sans" panose="020B0504020202020204" pitchFamily="34" charset="0"/>
            </a:endParaRPr>
          </a:p>
        </p:txBody>
      </p:sp>
      <p:sp>
        <p:nvSpPr>
          <p:cNvPr id="31" name="26 CuadroTexto"/>
          <p:cNvSpPr txBox="1"/>
          <p:nvPr/>
        </p:nvSpPr>
        <p:spPr>
          <a:xfrm>
            <a:off x="9666506" y="3098371"/>
            <a:ext cx="2568868" cy="1233171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Handitu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zure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lehiakortasuna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400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zure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enpresari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egokitutako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doako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aholkularitza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teknologiko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batekin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endParaRPr lang="es-ES" sz="1800" dirty="0">
              <a:effectLst/>
              <a:latin typeface="Neo Sans" panose="020B05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3154" y="6492255"/>
            <a:ext cx="7792497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32" i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Medio </a:t>
            </a:r>
            <a:r>
              <a:rPr lang="es-ES" sz="1632" i="1" dirty="0" err="1" smtClean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digitalak</a:t>
            </a:r>
            <a:r>
              <a:rPr lang="es-ES" sz="1632" i="1" dirty="0" smtClean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 </a:t>
            </a:r>
            <a:r>
              <a:rPr lang="es-ES" sz="1632" i="1" dirty="0" err="1" smtClean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segurtasunez</a:t>
            </a:r>
            <a:r>
              <a:rPr lang="es-ES" sz="1632" i="1" dirty="0" smtClean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 </a:t>
            </a:r>
            <a:r>
              <a:rPr lang="es-ES" sz="1632" i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erabili</a:t>
            </a:r>
          </a:p>
        </p:txBody>
      </p:sp>
      <p:sp>
        <p:nvSpPr>
          <p:cNvPr id="33" name="Elipse 1"/>
          <p:cNvSpPr>
            <a:spLocks noChangeAspect="1"/>
          </p:cNvSpPr>
          <p:nvPr/>
        </p:nvSpPr>
        <p:spPr bwMode="auto">
          <a:xfrm>
            <a:off x="10110839" y="1340768"/>
            <a:ext cx="1788641" cy="1757065"/>
          </a:xfrm>
          <a:prstGeom prst="ellipse">
            <a:avLst/>
          </a:prstGeom>
          <a:solidFill>
            <a:srgbClr val="CD032E"/>
          </a:solidFill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s-ES" sz="1632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" name="24 CuadroTexto"/>
          <p:cNvSpPr txBox="1"/>
          <p:nvPr/>
        </p:nvSpPr>
        <p:spPr>
          <a:xfrm>
            <a:off x="9933460" y="1546442"/>
            <a:ext cx="2143398" cy="1399242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EUSKO</a:t>
            </a:r>
          </a:p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JAURLARITZAREN</a:t>
            </a:r>
          </a:p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DOAKO</a:t>
            </a:r>
          </a:p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  EGITASMO</a:t>
            </a:r>
          </a:p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PERTSONALIZATUA</a:t>
            </a:r>
            <a:b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</a:br>
            <a:endParaRPr lang="eu-ES" sz="1270" b="1" dirty="0">
              <a:solidFill>
                <a:schemeClr val="bg1"/>
              </a:solidFill>
              <a:latin typeface="Neo Sans" pitchFamily="34" charset="0"/>
              <a:cs typeface="Arial" pitchFamily="34" charset="0"/>
            </a:endParaRPr>
          </a:p>
        </p:txBody>
      </p:sp>
      <p:sp>
        <p:nvSpPr>
          <p:cNvPr id="35" name="13 CuadroTexto"/>
          <p:cNvSpPr txBox="1"/>
          <p:nvPr/>
        </p:nvSpPr>
        <p:spPr>
          <a:xfrm>
            <a:off x="183156" y="3229840"/>
            <a:ext cx="9224933" cy="3178308"/>
          </a:xfrm>
          <a:prstGeom prst="rect">
            <a:avLst/>
          </a:prstGeom>
          <a:noFill/>
        </p:spPr>
        <p:txBody>
          <a:bodyPr wrap="square" lIns="99569" tIns="49785" rIns="99569" bIns="49785" rtlCol="0">
            <a:spAutoFit/>
          </a:bodyPr>
          <a:lstStyle/>
          <a:p>
            <a:pPr>
              <a:lnSpc>
                <a:spcPts val="2400"/>
              </a:lnSpc>
            </a:pPr>
            <a:r>
              <a:rPr lang="es-ES" sz="1600" dirty="0"/>
              <a:t>…  </a:t>
            </a:r>
            <a:r>
              <a:rPr lang="es-ES" sz="1600" dirty="0" err="1"/>
              <a:t>Mikroenpresen</a:t>
            </a:r>
            <a:r>
              <a:rPr lang="es-ES" sz="1600" dirty="0"/>
              <a:t> </a:t>
            </a:r>
            <a:r>
              <a:rPr lang="es-ES" sz="1600" dirty="0" err="1"/>
              <a:t>aurkako</a:t>
            </a:r>
            <a:r>
              <a:rPr lang="es-ES" sz="1600" dirty="0"/>
              <a:t> </a:t>
            </a:r>
            <a:r>
              <a:rPr lang="es-ES" sz="1600" b="1" dirty="0" err="1"/>
              <a:t>Ziber-eraso</a:t>
            </a:r>
            <a:r>
              <a:rPr lang="es-ES" sz="1600" b="1" dirty="0"/>
              <a:t> </a:t>
            </a:r>
            <a:r>
              <a:rPr lang="es-ES" sz="1600" b="1" dirty="0" err="1"/>
              <a:t>arriskuak</a:t>
            </a:r>
            <a:r>
              <a:rPr lang="es-ES" sz="1600" dirty="0"/>
              <a:t> </a:t>
            </a:r>
            <a:r>
              <a:rPr lang="es-ES" sz="1600" dirty="0" err="1"/>
              <a:t>ezagutzea</a:t>
            </a:r>
            <a:endParaRPr lang="es-ES" sz="1600" dirty="0"/>
          </a:p>
          <a:p>
            <a:pPr>
              <a:lnSpc>
                <a:spcPts val="2400"/>
              </a:lnSpc>
            </a:pPr>
            <a:r>
              <a:rPr lang="es-ES" sz="1600" dirty="0"/>
              <a:t>…  </a:t>
            </a:r>
            <a:r>
              <a:rPr lang="es-ES" sz="1600" b="1" dirty="0" err="1"/>
              <a:t>Zein</a:t>
            </a:r>
            <a:r>
              <a:rPr lang="es-ES" sz="1600" b="1" dirty="0"/>
              <a:t> </a:t>
            </a:r>
            <a:r>
              <a:rPr lang="es-ES" sz="1600" b="1" dirty="0" err="1"/>
              <a:t>ziurra</a:t>
            </a:r>
            <a:r>
              <a:rPr lang="es-ES" sz="1600" b="1" dirty="0"/>
              <a:t> den </a:t>
            </a:r>
            <a:r>
              <a:rPr lang="es-ES" sz="1600" dirty="0" err="1"/>
              <a:t>zure</a:t>
            </a:r>
            <a:r>
              <a:rPr lang="es-ES" sz="1600" dirty="0"/>
              <a:t> </a:t>
            </a:r>
            <a:r>
              <a:rPr lang="es-ES" sz="1600" dirty="0" err="1"/>
              <a:t>enpresa</a:t>
            </a:r>
            <a:r>
              <a:rPr lang="es-ES" sz="1600" dirty="0"/>
              <a:t> </a:t>
            </a:r>
            <a:r>
              <a:rPr lang="es-ES" sz="1600" dirty="0" err="1"/>
              <a:t>gaur</a:t>
            </a:r>
            <a:r>
              <a:rPr lang="es-ES" sz="1600" dirty="0"/>
              <a:t> </a:t>
            </a:r>
            <a:r>
              <a:rPr lang="es-ES" sz="1600" dirty="0" err="1"/>
              <a:t>egunean</a:t>
            </a:r>
            <a:r>
              <a:rPr lang="es-ES" sz="1600" dirty="0"/>
              <a:t> </a:t>
            </a:r>
            <a:r>
              <a:rPr lang="es-ES" sz="1600" dirty="0" err="1"/>
              <a:t>jakitea</a:t>
            </a:r>
            <a:endParaRPr lang="es-ES" sz="1600" dirty="0"/>
          </a:p>
          <a:p>
            <a:pPr>
              <a:lnSpc>
                <a:spcPts val="2400"/>
              </a:lnSpc>
            </a:pPr>
            <a:r>
              <a:rPr lang="es-ES" sz="1600" dirty="0"/>
              <a:t>…  </a:t>
            </a:r>
            <a:r>
              <a:rPr lang="es-ES" sz="1600" b="1" dirty="0" err="1"/>
              <a:t>Zer</a:t>
            </a:r>
            <a:r>
              <a:rPr lang="es-ES" sz="1600" b="1" dirty="0"/>
              <a:t> </a:t>
            </a:r>
            <a:r>
              <a:rPr lang="es-ES" sz="1600" b="1" dirty="0" err="1"/>
              <a:t>egin</a:t>
            </a:r>
            <a:r>
              <a:rPr lang="es-ES" sz="1600" b="1" dirty="0"/>
              <a:t> </a:t>
            </a:r>
            <a:r>
              <a:rPr lang="es-ES" sz="1600" b="1" dirty="0" err="1"/>
              <a:t>ziber-eraso</a:t>
            </a:r>
            <a:r>
              <a:rPr lang="es-ES" sz="1600" dirty="0"/>
              <a:t> baten </a:t>
            </a:r>
            <a:r>
              <a:rPr lang="es-ES" sz="1600" dirty="0" err="1"/>
              <a:t>aurrean</a:t>
            </a:r>
            <a:endParaRPr lang="es-ES" sz="1600" dirty="0"/>
          </a:p>
          <a:p>
            <a:pPr>
              <a:lnSpc>
                <a:spcPts val="2400"/>
              </a:lnSpc>
            </a:pPr>
            <a:r>
              <a:rPr lang="es-ES" sz="1600" dirty="0"/>
              <a:t>... Posta </a:t>
            </a:r>
            <a:r>
              <a:rPr lang="es-ES" sz="1600" dirty="0" err="1"/>
              <a:t>elektroniko</a:t>
            </a:r>
            <a:r>
              <a:rPr lang="es-ES" sz="1600" dirty="0"/>
              <a:t> </a:t>
            </a:r>
            <a:r>
              <a:rPr lang="es-ES" sz="1600" dirty="0" err="1"/>
              <a:t>bidezko</a:t>
            </a:r>
            <a:r>
              <a:rPr lang="es-ES" sz="1600" dirty="0"/>
              <a:t> </a:t>
            </a:r>
            <a:r>
              <a:rPr lang="es-ES" sz="1600" dirty="0" err="1"/>
              <a:t>komunikazioetan</a:t>
            </a:r>
            <a:r>
              <a:rPr lang="es-ES" sz="1600" dirty="0"/>
              <a:t> </a:t>
            </a:r>
            <a:r>
              <a:rPr lang="es-ES" sz="1600" b="1" dirty="0" err="1"/>
              <a:t>bermeak</a:t>
            </a:r>
            <a:r>
              <a:rPr lang="es-ES" sz="1600" b="1" dirty="0"/>
              <a:t> </a:t>
            </a:r>
            <a:r>
              <a:rPr lang="es-ES" sz="1600" b="1" dirty="0" err="1"/>
              <a:t>eskaintzen</a:t>
            </a:r>
            <a:r>
              <a:rPr lang="es-ES" sz="1600" b="1" dirty="0"/>
              <a:t> </a:t>
            </a:r>
            <a:r>
              <a:rPr lang="es-ES" sz="1600" b="1" dirty="0" err="1"/>
              <a:t>dituzten</a:t>
            </a:r>
            <a:r>
              <a:rPr lang="es-ES" sz="1600" b="1" dirty="0"/>
              <a:t> </a:t>
            </a:r>
            <a:r>
              <a:rPr lang="es-ES" sz="1600" b="1" dirty="0" err="1"/>
              <a:t>segurtasun-praktikak</a:t>
            </a:r>
            <a:r>
              <a:rPr lang="es-ES" sz="1600" b="1" dirty="0"/>
              <a:t> </a:t>
            </a:r>
            <a:r>
              <a:rPr lang="es-ES" sz="1600" b="1" dirty="0" err="1"/>
              <a:t>erabiltzea</a:t>
            </a:r>
            <a:endParaRPr lang="es-ES" sz="1600" dirty="0"/>
          </a:p>
          <a:p>
            <a:pPr>
              <a:lnSpc>
                <a:spcPts val="2400"/>
              </a:lnSpc>
            </a:pPr>
            <a:r>
              <a:rPr lang="es-ES" sz="1600" dirty="0"/>
              <a:t>… </a:t>
            </a:r>
            <a:r>
              <a:rPr lang="es-ES" sz="1600" b="1" dirty="0" err="1"/>
              <a:t>Erraz</a:t>
            </a:r>
            <a:r>
              <a:rPr lang="es-ES" sz="1600" b="1" dirty="0"/>
              <a:t> </a:t>
            </a:r>
            <a:r>
              <a:rPr lang="es-ES" sz="1600" b="1" dirty="0" err="1"/>
              <a:t>gogoratzen</a:t>
            </a:r>
            <a:r>
              <a:rPr lang="es-ES" sz="1600" b="1" dirty="0"/>
              <a:t> </a:t>
            </a:r>
            <a:r>
              <a:rPr lang="es-ES" sz="1600" b="1" dirty="0" err="1"/>
              <a:t>diren</a:t>
            </a:r>
            <a:r>
              <a:rPr lang="es-ES" sz="1600" b="1" dirty="0"/>
              <a:t> eta </a:t>
            </a:r>
            <a:r>
              <a:rPr lang="es-ES" sz="1600" b="1" dirty="0" err="1"/>
              <a:t>seguruak</a:t>
            </a:r>
            <a:r>
              <a:rPr lang="es-ES" sz="1600" b="1" dirty="0"/>
              <a:t> </a:t>
            </a:r>
            <a:r>
              <a:rPr lang="es-ES" sz="1600" b="1" dirty="0" err="1"/>
              <a:t>diren</a:t>
            </a:r>
            <a:r>
              <a:rPr lang="es-ES" sz="1600" b="1" dirty="0"/>
              <a:t> </a:t>
            </a:r>
            <a:r>
              <a:rPr lang="es-ES" sz="1600" b="1" dirty="0" err="1"/>
              <a:t>pasahitzak</a:t>
            </a:r>
            <a:r>
              <a:rPr lang="es-ES" sz="1600" b="1" dirty="0"/>
              <a:t> </a:t>
            </a:r>
            <a:r>
              <a:rPr lang="es-ES" sz="1600" dirty="0" err="1"/>
              <a:t>sortzea</a:t>
            </a:r>
            <a:endParaRPr lang="es-ES" sz="1600" dirty="0"/>
          </a:p>
          <a:p>
            <a:pPr>
              <a:lnSpc>
                <a:spcPts val="2400"/>
              </a:lnSpc>
            </a:pPr>
            <a:r>
              <a:rPr lang="es-ES" sz="1600" dirty="0"/>
              <a:t>… </a:t>
            </a:r>
            <a:r>
              <a:rPr lang="es-ES" sz="1600" dirty="0" err="1"/>
              <a:t>Lainoko</a:t>
            </a:r>
            <a:r>
              <a:rPr lang="es-ES" sz="1600" dirty="0"/>
              <a:t> </a:t>
            </a:r>
            <a:r>
              <a:rPr lang="es-ES" sz="1600" b="1" dirty="0" err="1"/>
              <a:t>datuak</a:t>
            </a:r>
            <a:r>
              <a:rPr lang="es-ES" sz="1600" b="1" dirty="0"/>
              <a:t> </a:t>
            </a:r>
            <a:r>
              <a:rPr lang="es-ES" sz="1600" b="1" dirty="0" err="1"/>
              <a:t>ziurtasunez</a:t>
            </a:r>
            <a:r>
              <a:rPr lang="es-ES" sz="1600" b="1" dirty="0"/>
              <a:t> </a:t>
            </a:r>
            <a:r>
              <a:rPr lang="es-ES" sz="1600" b="1" dirty="0" err="1"/>
              <a:t>banatzeko</a:t>
            </a:r>
            <a:r>
              <a:rPr lang="es-ES" sz="1600" dirty="0"/>
              <a:t> </a:t>
            </a:r>
            <a:r>
              <a:rPr lang="es-ES" sz="1600" dirty="0" err="1"/>
              <a:t>beharrezkoa</a:t>
            </a:r>
            <a:r>
              <a:rPr lang="es-ES" sz="1600" dirty="0"/>
              <a:t> den </a:t>
            </a:r>
            <a:r>
              <a:rPr lang="es-ES" sz="1600" dirty="0" err="1"/>
              <a:t>jarduera</a:t>
            </a:r>
            <a:r>
              <a:rPr lang="es-ES" sz="1600" dirty="0"/>
              <a:t> </a:t>
            </a:r>
            <a:r>
              <a:rPr lang="es-ES" sz="1600" dirty="0" err="1"/>
              <a:t>zuzenen</a:t>
            </a:r>
            <a:r>
              <a:rPr lang="es-ES" sz="1600" dirty="0"/>
              <a:t> </a:t>
            </a:r>
            <a:r>
              <a:rPr lang="es-ES" sz="1600" dirty="0" err="1"/>
              <a:t>ezagutza</a:t>
            </a:r>
            <a:r>
              <a:rPr lang="es-ES" sz="1600" dirty="0"/>
              <a:t> </a:t>
            </a:r>
            <a:r>
              <a:rPr lang="es-ES" sz="1600" dirty="0" err="1"/>
              <a:t>lortzea</a:t>
            </a:r>
            <a:endParaRPr lang="es-ES" sz="1600" dirty="0"/>
          </a:p>
          <a:p>
            <a:pPr>
              <a:lnSpc>
                <a:spcPts val="2400"/>
              </a:lnSpc>
            </a:pPr>
            <a:r>
              <a:rPr lang="es-ES" sz="1600" dirty="0"/>
              <a:t>… </a:t>
            </a:r>
            <a:r>
              <a:rPr lang="es-ES" sz="1600" dirty="0" err="1"/>
              <a:t>Nola</a:t>
            </a:r>
            <a:r>
              <a:rPr lang="es-ES" sz="1600" b="1" dirty="0"/>
              <a:t> </a:t>
            </a:r>
            <a:r>
              <a:rPr lang="es-ES" sz="1600" b="1" dirty="0" err="1"/>
              <a:t>saihestu</a:t>
            </a:r>
            <a:r>
              <a:rPr lang="es-ES" sz="1600" b="1" dirty="0"/>
              <a:t> </a:t>
            </a:r>
            <a:r>
              <a:rPr lang="es-ES" sz="1600" b="1" dirty="0" err="1"/>
              <a:t>nortasun</a:t>
            </a:r>
            <a:r>
              <a:rPr lang="es-ES" sz="1600" b="1" dirty="0"/>
              <a:t> </a:t>
            </a:r>
            <a:r>
              <a:rPr lang="es-ES" sz="1600" b="1" dirty="0" err="1"/>
              <a:t>ordezkatzea</a:t>
            </a:r>
            <a:endParaRPr lang="es-ES" sz="1600" dirty="0"/>
          </a:p>
          <a:p>
            <a:pPr>
              <a:lnSpc>
                <a:spcPts val="2400"/>
              </a:lnSpc>
            </a:pPr>
            <a:r>
              <a:rPr lang="es-ES" sz="1600" dirty="0"/>
              <a:t>… </a:t>
            </a:r>
            <a:r>
              <a:rPr lang="es-ES" sz="1600" b="1" dirty="0" err="1"/>
              <a:t>Kontuzko</a:t>
            </a:r>
            <a:r>
              <a:rPr lang="es-ES" sz="1600" b="1" dirty="0"/>
              <a:t> </a:t>
            </a:r>
            <a:r>
              <a:rPr lang="es-ES" sz="1600" b="1" dirty="0" err="1"/>
              <a:t>dokumentuen</a:t>
            </a:r>
            <a:r>
              <a:rPr lang="es-ES" sz="1600" b="1" dirty="0"/>
              <a:t> </a:t>
            </a:r>
            <a:r>
              <a:rPr lang="es-ES" sz="1600" b="1" dirty="0" err="1"/>
              <a:t>sinadura</a:t>
            </a:r>
            <a:r>
              <a:rPr lang="es-ES" sz="1600" b="1" dirty="0"/>
              <a:t> </a:t>
            </a:r>
            <a:r>
              <a:rPr lang="es-ES" sz="1600" b="1" dirty="0" err="1"/>
              <a:t>digitala</a:t>
            </a:r>
            <a:endParaRPr lang="es-ES" sz="1600" dirty="0"/>
          </a:p>
          <a:p>
            <a:pPr>
              <a:lnSpc>
                <a:spcPts val="2400"/>
              </a:lnSpc>
            </a:pPr>
            <a:r>
              <a:rPr lang="es-ES" sz="1600" dirty="0"/>
              <a:t>… </a:t>
            </a:r>
            <a:r>
              <a:rPr lang="es-ES" sz="1600" dirty="0" err="1"/>
              <a:t>Gure</a:t>
            </a:r>
            <a:r>
              <a:rPr lang="es-ES" sz="1600" dirty="0"/>
              <a:t> </a:t>
            </a:r>
            <a:r>
              <a:rPr lang="es-ES" sz="1600" dirty="0" err="1"/>
              <a:t>fitxategi</a:t>
            </a:r>
            <a:r>
              <a:rPr lang="es-ES" sz="1600" dirty="0"/>
              <a:t> </a:t>
            </a:r>
            <a:r>
              <a:rPr lang="es-ES" sz="1600" dirty="0" err="1"/>
              <a:t>garrantzitsuen</a:t>
            </a:r>
            <a:r>
              <a:rPr lang="es-ES" sz="1600" dirty="0"/>
              <a:t> </a:t>
            </a:r>
            <a:r>
              <a:rPr lang="es-ES" sz="1600" b="1" dirty="0" err="1"/>
              <a:t>segurtasun-kopia</a:t>
            </a:r>
            <a:r>
              <a:rPr lang="es-ES" sz="1600" b="1" dirty="0"/>
              <a:t> </a:t>
            </a:r>
            <a:r>
              <a:rPr lang="es-ES" sz="1600" b="1" dirty="0" err="1"/>
              <a:t>egiteko</a:t>
            </a:r>
            <a:r>
              <a:rPr lang="es-ES" sz="1600" b="1" dirty="0"/>
              <a:t> </a:t>
            </a:r>
            <a:r>
              <a:rPr lang="es-ES" sz="1600" dirty="0"/>
              <a:t>era </a:t>
            </a:r>
            <a:r>
              <a:rPr lang="es-ES" sz="1600" dirty="0" err="1" smtClean="0"/>
              <a:t>desberdinak</a:t>
            </a:r>
            <a:endParaRPr lang="es-ES" sz="1600" dirty="0"/>
          </a:p>
        </p:txBody>
      </p:sp>
      <p:sp>
        <p:nvSpPr>
          <p:cNvPr id="36" name="Text Box 55"/>
          <p:cNvSpPr txBox="1">
            <a:spLocks noChangeArrowheads="1" noChangeShapeType="1"/>
          </p:cNvSpPr>
          <p:nvPr/>
        </p:nvSpPr>
        <p:spPr bwMode="auto">
          <a:xfrm flipH="1">
            <a:off x="82366" y="2163758"/>
            <a:ext cx="9444706" cy="41815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9413" tIns="39413" rIns="39413" bIns="39413" anchor="ctr">
            <a:spAutoFit/>
          </a:bodyPr>
          <a:lstStyle/>
          <a:p>
            <a:r>
              <a:rPr lang="es-ES" sz="2200" b="1" dirty="0" err="1">
                <a:solidFill>
                  <a:schemeClr val="bg1"/>
                </a:solidFill>
              </a:rPr>
              <a:t>Ezagutu</a:t>
            </a:r>
            <a:r>
              <a:rPr lang="es-ES" sz="2200" b="1" dirty="0">
                <a:solidFill>
                  <a:schemeClr val="bg1"/>
                </a:solidFill>
              </a:rPr>
              <a:t> </a:t>
            </a:r>
            <a:r>
              <a:rPr lang="es-ES" sz="2200" b="1" dirty="0" err="1">
                <a:solidFill>
                  <a:schemeClr val="bg1"/>
                </a:solidFill>
              </a:rPr>
              <a:t>zure</a:t>
            </a:r>
            <a:r>
              <a:rPr lang="es-ES" sz="2200" b="1" dirty="0">
                <a:solidFill>
                  <a:schemeClr val="bg1"/>
                </a:solidFill>
              </a:rPr>
              <a:t> </a:t>
            </a:r>
            <a:r>
              <a:rPr lang="es-ES" sz="2200" b="1" dirty="0" err="1">
                <a:solidFill>
                  <a:schemeClr val="bg1"/>
                </a:solidFill>
              </a:rPr>
              <a:t>negozioan</a:t>
            </a:r>
            <a:r>
              <a:rPr lang="es-ES" sz="2200" b="1" dirty="0">
                <a:solidFill>
                  <a:schemeClr val="bg1"/>
                </a:solidFill>
              </a:rPr>
              <a:t> </a:t>
            </a:r>
            <a:r>
              <a:rPr lang="es-ES" sz="2200" b="1" dirty="0" err="1">
                <a:solidFill>
                  <a:schemeClr val="bg1"/>
                </a:solidFill>
              </a:rPr>
              <a:t>seguruago</a:t>
            </a:r>
            <a:r>
              <a:rPr lang="es-ES" sz="2200" b="1" dirty="0">
                <a:solidFill>
                  <a:schemeClr val="bg1"/>
                </a:solidFill>
              </a:rPr>
              <a:t> </a:t>
            </a:r>
            <a:r>
              <a:rPr lang="es-ES" sz="2200" b="1" dirty="0" err="1">
                <a:solidFill>
                  <a:schemeClr val="bg1"/>
                </a:solidFill>
              </a:rPr>
              <a:t>egingo</a:t>
            </a:r>
            <a:r>
              <a:rPr lang="es-ES" sz="2200" b="1" dirty="0">
                <a:solidFill>
                  <a:schemeClr val="bg1"/>
                </a:solidFill>
              </a:rPr>
              <a:t> </a:t>
            </a:r>
            <a:r>
              <a:rPr lang="es-ES" sz="2200" b="1" dirty="0" err="1">
                <a:solidFill>
                  <a:schemeClr val="bg1"/>
                </a:solidFill>
              </a:rPr>
              <a:t>zaituzten</a:t>
            </a:r>
            <a:r>
              <a:rPr lang="es-ES" sz="2200" b="1" dirty="0">
                <a:solidFill>
                  <a:schemeClr val="bg1"/>
                </a:solidFill>
              </a:rPr>
              <a:t> tresna </a:t>
            </a:r>
            <a:r>
              <a:rPr lang="es-ES" sz="2200" b="1" dirty="0" err="1">
                <a:solidFill>
                  <a:schemeClr val="bg1"/>
                </a:solidFill>
              </a:rPr>
              <a:t>errazak</a:t>
            </a:r>
            <a:endParaRPr lang="es-ES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8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0Q6IcXQ_aH1w25.4Fpd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cTjW6fRS3C2H6NBcEieI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0Q6IcXQ_aH1w25.4Fpd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0Q6IcXQ_aH1w25.4Fpd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0Q6IcXQ_aH1w25.4Fpdw"/>
</p:tagLst>
</file>

<file path=ppt/theme/theme1.xml><?xml version="1.0" encoding="utf-8"?>
<a:theme xmlns:a="http://schemas.openxmlformats.org/drawingml/2006/main" name="Portadas">
  <a:themeElements>
    <a:clrScheme name="SPRI">
      <a:dk1>
        <a:srgbClr val="4D4D4D"/>
      </a:dk1>
      <a:lt1>
        <a:srgbClr val="FFFFFF"/>
      </a:lt1>
      <a:dk2>
        <a:srgbClr val="3A3838"/>
      </a:dk2>
      <a:lt2>
        <a:srgbClr val="E7E6E6"/>
      </a:lt2>
      <a:accent1>
        <a:srgbClr val="C00000"/>
      </a:accent1>
      <a:accent2>
        <a:srgbClr val="171616"/>
      </a:accent2>
      <a:accent3>
        <a:srgbClr val="3A3838"/>
      </a:accent3>
      <a:accent4>
        <a:srgbClr val="757070"/>
      </a:accent4>
      <a:accent5>
        <a:srgbClr val="AEABAB"/>
      </a:accent5>
      <a:accent6>
        <a:srgbClr val="D0CECE"/>
      </a:accent6>
      <a:hlink>
        <a:srgbClr val="C00000"/>
      </a:hlink>
      <a:folHlink>
        <a:srgbClr val="171616"/>
      </a:folHlink>
    </a:clrScheme>
    <a:fontScheme name="Personalizado 3">
      <a:majorFont>
        <a:latin typeface="Playfair Display"/>
        <a:ea typeface=""/>
        <a:cs typeface=""/>
      </a:majorFont>
      <a:minorFont>
        <a:latin typeface="Soho Gothic Pro 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sait_externa_03102018" id="{5C41357B-7313-429A-8D70-51EB5220553A}" vid="{D77268EC-2466-4A95-A82B-DEA9D01E7CF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PPT_Minsait_externa_03102018</Template>
  <TotalTime>7588</TotalTime>
  <Words>394</Words>
  <Application>Microsoft Office PowerPoint</Application>
  <PresentationFormat>Panorámica</PresentationFormat>
  <Paragraphs>46</Paragraphs>
  <Slides>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1" baseType="lpstr">
      <vt:lpstr>ＭＳ Ｐゴシック</vt:lpstr>
      <vt:lpstr>Arial</vt:lpstr>
      <vt:lpstr>Neo Sans</vt:lpstr>
      <vt:lpstr>Playfair Display</vt:lpstr>
      <vt:lpstr>Soho Gothic Pro</vt:lpstr>
      <vt:lpstr>Soho Gothic Pro Light</vt:lpstr>
      <vt:lpstr>Times New Roman</vt:lpstr>
      <vt:lpstr>Portadas</vt:lpstr>
      <vt:lpstr>Diapositiva de think-cell</vt:lpstr>
      <vt:lpstr>Presentación de PowerPoint</vt:lpstr>
      <vt:lpstr>Presentación de PowerPoint</vt:lpstr>
    </vt:vector>
  </TitlesOfParts>
  <Company>Indra Sistemas 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Prestación de servicios de asesoramiento tecnológico para implantación de soluciones TEIC en microempresas</dc:title>
  <dc:creator>Hecht Schneider, Christine Frances</dc:creator>
  <cp:lastModifiedBy>Blanco Escuredo, Marina</cp:lastModifiedBy>
  <cp:revision>515</cp:revision>
  <cp:lastPrinted>2018-09-05T10:32:03Z</cp:lastPrinted>
  <dcterms:created xsi:type="dcterms:W3CDTF">2019-10-16T07:56:19Z</dcterms:created>
  <dcterms:modified xsi:type="dcterms:W3CDTF">2020-02-06T09:06:12Z</dcterms:modified>
</cp:coreProperties>
</file>