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4"/>
  </p:notesMasterIdLst>
  <p:handoutMasterIdLst>
    <p:handoutMasterId r:id="rId5"/>
  </p:handoutMasterIdLst>
  <p:sldIdLst>
    <p:sldId id="705" r:id="rId2"/>
    <p:sldId id="706" r:id="rId3"/>
  </p:sldIdLst>
  <p:sldSz cx="12192000" cy="6858000"/>
  <p:notesSz cx="6797675" cy="9926638"/>
  <p:custDataLst>
    <p:tags r:id="rId6"/>
  </p:custDataLst>
  <p:defaultTextStyle>
    <a:defPPr>
      <a:defRPr lang="es-ES"/>
    </a:defPPr>
    <a:lvl1pPr marL="0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6895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3790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0684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7581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4477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1372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8266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5161" algn="l" defTabSz="913790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D9D9D9"/>
    <a:srgbClr val="900000"/>
    <a:srgbClr val="990000"/>
    <a:srgbClr val="FF6D6D"/>
    <a:srgbClr val="E7E6E6"/>
    <a:srgbClr val="FFFFFF"/>
    <a:srgbClr val="1A3B47"/>
    <a:srgbClr val="75707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94105" autoAdjust="0"/>
  </p:normalViewPr>
  <p:slideViewPr>
    <p:cSldViewPr snapToObjects="1" showGuides="1">
      <p:cViewPr varScale="1">
        <p:scale>
          <a:sx n="71" d="100"/>
          <a:sy n="71" d="100"/>
        </p:scale>
        <p:origin x="840" y="66"/>
      </p:cViewPr>
      <p:guideLst>
        <p:guide orient="horz" pos="3022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-31240"/>
    </p:cViewPr>
  </p:sorterViewPr>
  <p:notesViewPr>
    <p:cSldViewPr snapToObjects="1" showGuides="1">
      <p:cViewPr varScale="1">
        <p:scale>
          <a:sx n="113" d="100"/>
          <a:sy n="113" d="100"/>
        </p:scale>
        <p:origin x="36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B29DC9-D08B-4949-81E2-39C6CEC68F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l">
              <a:defRPr sz="1200"/>
            </a:lvl1pPr>
          </a:lstStyle>
          <a:p>
            <a:endParaRPr lang="es-ES" dirty="0">
              <a:latin typeface="Soho Gothic Pro Light" panose="020B0303030504020204" pitchFamily="34" charset="0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9F9DC3-28BB-D94C-85E9-90396F03A5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r">
              <a:defRPr sz="1200"/>
            </a:lvl1pPr>
          </a:lstStyle>
          <a:p>
            <a:fld id="{44FE4C93-B9AD-774B-B059-E1A53E3045D5}" type="datetimeFigureOut">
              <a:rPr lang="es-ES" smtClean="0">
                <a:latin typeface="Soho Gothic Pro Light" panose="020B0303030504020204" pitchFamily="34" charset="0"/>
              </a:rPr>
              <a:t>17/02/2020</a:t>
            </a:fld>
            <a:endParaRPr lang="es-ES" dirty="0">
              <a:latin typeface="Soho Gothic Pro Light" panose="020B0303030504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E33F6B1-C943-874F-81C8-5CB8F4F2E2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l">
              <a:defRPr sz="1200"/>
            </a:lvl1pPr>
          </a:lstStyle>
          <a:p>
            <a:endParaRPr lang="es-ES" dirty="0">
              <a:latin typeface="Soho Gothic Pro Light" panose="020B0303030504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EB7C242-1592-974F-B931-024110D2C6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r">
              <a:defRPr sz="1200"/>
            </a:lvl1pPr>
          </a:lstStyle>
          <a:p>
            <a:fld id="{13E42EBE-F2C8-DB4B-9CF8-781446FF5229}" type="slidenum">
              <a:rPr lang="es-ES" smtClean="0">
                <a:latin typeface="Soho Gothic Pro Light" panose="020B0303030504020204" pitchFamily="34" charset="0"/>
              </a:rPr>
              <a:t>‹Nº›</a:t>
            </a:fld>
            <a:endParaRPr lang="es-ES" dirty="0">
              <a:latin typeface="Soho Gothic Pro Light" panose="020B0303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596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l">
              <a:defRPr sz="1200">
                <a:latin typeface="Soho Gothic Pro Light" panose="020B0303030504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2345" tIns="46173" rIns="92345" bIns="46173" rtlCol="0"/>
          <a:lstStyle>
            <a:lvl1pPr algn="r">
              <a:defRPr sz="1200">
                <a:latin typeface="Soho Gothic Pro Light" panose="020B0303030504020204" pitchFamily="34" charset="0"/>
              </a:defRPr>
            </a:lvl1pPr>
          </a:lstStyle>
          <a:p>
            <a:fld id="{C82A976D-0EBD-E345-809C-21C952C27942}" type="datetimeFigureOut">
              <a:rPr lang="es-ES" smtClean="0"/>
              <a:pPr/>
              <a:t>17/02/2020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45" tIns="46173" rIns="92345" bIns="46173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3"/>
          </a:xfrm>
          <a:prstGeom prst="rect">
            <a:avLst/>
          </a:prstGeom>
        </p:spPr>
        <p:txBody>
          <a:bodyPr vert="horz" lIns="92345" tIns="46173" rIns="92345" bIns="46173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l">
              <a:defRPr sz="1200">
                <a:latin typeface="Soho Gothic Pro Light" panose="020B0303030504020204" pitchFamily="34" charset="0"/>
              </a:defRPr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2345" tIns="46173" rIns="92345" bIns="46173" rtlCol="0" anchor="b"/>
          <a:lstStyle>
            <a:lvl1pPr algn="r">
              <a:defRPr sz="1200">
                <a:latin typeface="Soho Gothic Pro Light" panose="020B0303030504020204" pitchFamily="34" charset="0"/>
              </a:defRPr>
            </a:lvl1pPr>
          </a:lstStyle>
          <a:p>
            <a:fld id="{7001BFE9-5FDD-E045-9186-025D41341214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4232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387" rtl="0" eaLnBrk="1" latinLnBrk="0" hangingPunct="1">
      <a:defRPr sz="1599" kern="1200">
        <a:solidFill>
          <a:schemeClr val="tx1"/>
        </a:solidFill>
        <a:latin typeface="Soho Gothic Pro Light" panose="020B0303030504020204" pitchFamily="34" charset="0"/>
        <a:ea typeface="+mn-ea"/>
        <a:cs typeface="+mn-cs"/>
      </a:defRPr>
    </a:lvl1pPr>
    <a:lvl2pPr marL="609194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2pPr>
    <a:lvl3pPr marL="1218387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3pPr>
    <a:lvl4pPr marL="1827581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4pPr>
    <a:lvl5pPr marL="2436774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5pPr>
    <a:lvl6pPr marL="3045968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6pPr>
    <a:lvl7pPr marL="3655161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7pPr>
    <a:lvl8pPr marL="4264355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8pPr>
    <a:lvl9pPr marL="4873548" algn="l" defTabSz="1218387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4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5.xml"/><Relationship Id="rId7" Type="http://schemas.openxmlformats.org/officeDocument/2006/relationships/image" Target="../media/image4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4.e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Portada bl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10">
            <a:extLst>
              <a:ext uri="{FF2B5EF4-FFF2-40B4-BE49-F238E27FC236}">
                <a16:creationId xmlns:a16="http://schemas.microsoft.com/office/drawing/2014/main" id="{B06D5AB3-85F3-6041-8CF2-938E10DAFE6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36004" y="4414944"/>
            <a:ext cx="5651500" cy="2904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/>
            </a:lvl1pPr>
          </a:lstStyle>
          <a:p>
            <a:r>
              <a:rPr lang="es-ES" dirty="0"/>
              <a:t>Editar el subtitulo de la presentación 
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2" y="2428697"/>
            <a:ext cx="6310745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400"/>
            </a:lvl1pPr>
          </a:lstStyle>
          <a:p>
            <a:r>
              <a:rPr lang="es-ES" dirty="0"/>
              <a:t>Haga clic para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el </a:t>
            </a:r>
            <a:r>
              <a:rPr lang="es-ES" dirty="0"/>
              <a:t>título principal</a:t>
            </a:r>
            <a:endParaRPr lang="en-US" dirty="0"/>
          </a:p>
        </p:txBody>
      </p:sp>
      <p:sp>
        <p:nvSpPr>
          <p:cNvPr id="6" name="Marcador de contenido 10">
            <a:extLst>
              <a:ext uri="{FF2B5EF4-FFF2-40B4-BE49-F238E27FC236}">
                <a16:creationId xmlns:a16="http://schemas.microsoft.com/office/drawing/2014/main" id="{0ED2E0BC-0F09-B942-97D8-1F9D0BA0C1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36004" y="4853097"/>
            <a:ext cx="5651500" cy="1994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/>
            </a:lvl1pPr>
          </a:lstStyle>
          <a:p>
            <a:r>
              <a:rPr lang="es-ES" dirty="0"/>
              <a:t>Lugar. 00.00.0000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5FE453-3A51-064C-9757-E79594281F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6000" y="986371"/>
            <a:ext cx="1799167" cy="6392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333"/>
            </a:lvl1pPr>
          </a:lstStyle>
          <a:p>
            <a:r>
              <a:rPr lang="es-ES" dirty="0"/>
              <a:t>Logo cliente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B9B7611-A75B-714A-9D2A-408948DB3B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47140" y="6337302"/>
            <a:ext cx="1444604" cy="17628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7AA245C-134F-EB49-90BA-678E5983EA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5014" y="6118996"/>
            <a:ext cx="1795156" cy="356183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171" y="0"/>
            <a:ext cx="5545252" cy="6871658"/>
          </a:xfrm>
          <a:prstGeom prst="rect">
            <a:avLst/>
          </a:prstGeom>
        </p:spPr>
      </p:pic>
      <p:sp>
        <p:nvSpPr>
          <p:cNvPr id="27" name="27 Rectángulo"/>
          <p:cNvSpPr/>
          <p:nvPr userDrawn="1"/>
        </p:nvSpPr>
        <p:spPr bwMode="auto">
          <a:xfrm>
            <a:off x="6646747" y="0"/>
            <a:ext cx="5545253" cy="6858000"/>
          </a:xfrm>
          <a:prstGeom prst="rect">
            <a:avLst/>
          </a:prstGeom>
          <a:gradFill>
            <a:gsLst>
              <a:gs pos="0">
                <a:schemeClr val="tx1">
                  <a:alpha val="85000"/>
                </a:schemeClr>
              </a:gs>
              <a:gs pos="84000">
                <a:schemeClr val="bg1">
                  <a:alpha val="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653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parata n1.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0479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parata n1. Mor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67704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Graf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91422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P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8887258" y="6540533"/>
            <a:ext cx="1145182" cy="248840"/>
          </a:xfrm>
          <a:prstGeom prst="rect">
            <a:avLst/>
          </a:prstGeom>
        </p:spPr>
      </p:pic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6777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1_Amari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33312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N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3" y="1592921"/>
            <a:ext cx="6818927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14694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ro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77390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48089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65853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 n2_Mor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 17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3190461"/>
            <a:ext cx="3839167" cy="398015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7" name="Forma libre 16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3533835"/>
            <a:ext cx="6451367" cy="3440631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3750358"/>
            <a:ext cx="4765040" cy="322410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4" y="1592921"/>
            <a:ext cx="7553833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1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7944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 hasCustomPrompt="1"/>
          </p:nvPr>
        </p:nvSpPr>
        <p:spPr>
          <a:xfrm>
            <a:off x="336000" y="645587"/>
            <a:ext cx="11017800" cy="863601"/>
          </a:xfrm>
          <a:prstGeom prst="rect">
            <a:avLst/>
          </a:prstGeom>
        </p:spPr>
        <p:txBody>
          <a:bodyPr lIns="0" tIns="0" rIns="0" bIns="0"/>
          <a:lstStyle>
            <a:lvl1pPr>
              <a:defRPr sz="2798"/>
            </a:lvl1pPr>
          </a:lstStyle>
          <a:p>
            <a:r>
              <a:rPr lang="es-ES" dirty="0"/>
              <a:t>Índice</a:t>
            </a:r>
          </a:p>
        </p:txBody>
      </p:sp>
      <p:sp>
        <p:nvSpPr>
          <p:cNvPr id="4" name="Forma libre 3">
            <a:extLst>
              <a:ext uri="{FF2B5EF4-FFF2-40B4-BE49-F238E27FC236}">
                <a16:creationId xmlns:a16="http://schemas.microsoft.com/office/drawing/2014/main" id="{F6C55DCE-A9B0-2243-80CD-2F30EC5EF5A4}"/>
              </a:ext>
            </a:extLst>
          </p:cNvPr>
          <p:cNvSpPr/>
          <p:nvPr userDrawn="1"/>
        </p:nvSpPr>
        <p:spPr>
          <a:xfrm>
            <a:off x="4328250" y="2232949"/>
            <a:ext cx="7939453" cy="4757592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3040516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3040516 h 5151120"/>
              <a:gd name="connsiteX0" fmla="*/ 0 w 3573780"/>
              <a:gd name="connsiteY0" fmla="*/ 3040516 h 3106210"/>
              <a:gd name="connsiteX1" fmla="*/ 0 w 3573780"/>
              <a:gd name="connsiteY1" fmla="*/ 1021080 h 3106210"/>
              <a:gd name="connsiteX2" fmla="*/ 3573780 w 3573780"/>
              <a:gd name="connsiteY2" fmla="*/ 0 h 3106210"/>
              <a:gd name="connsiteX3" fmla="*/ 3573780 w 3573780"/>
              <a:gd name="connsiteY3" fmla="*/ 3106210 h 3106210"/>
              <a:gd name="connsiteX4" fmla="*/ 955145 w 3573780"/>
              <a:gd name="connsiteY4" fmla="*/ 3068341 h 3106210"/>
              <a:gd name="connsiteX5" fmla="*/ 0 w 3573780"/>
              <a:gd name="connsiteY5" fmla="*/ 3040516 h 3106210"/>
              <a:gd name="connsiteX0" fmla="*/ 0 w 3583247"/>
              <a:gd name="connsiteY0" fmla="*/ 3130454 h 3130454"/>
              <a:gd name="connsiteX1" fmla="*/ 9467 w 3583247"/>
              <a:gd name="connsiteY1" fmla="*/ 1021080 h 3130454"/>
              <a:gd name="connsiteX2" fmla="*/ 3583247 w 3583247"/>
              <a:gd name="connsiteY2" fmla="*/ 0 h 3130454"/>
              <a:gd name="connsiteX3" fmla="*/ 3583247 w 3583247"/>
              <a:gd name="connsiteY3" fmla="*/ 3106210 h 3130454"/>
              <a:gd name="connsiteX4" fmla="*/ 964612 w 3583247"/>
              <a:gd name="connsiteY4" fmla="*/ 3068341 h 3130454"/>
              <a:gd name="connsiteX5" fmla="*/ 0 w 3583247"/>
              <a:gd name="connsiteY5" fmla="*/ 3130454 h 3130454"/>
              <a:gd name="connsiteX0" fmla="*/ 0 w 3583247"/>
              <a:gd name="connsiteY0" fmla="*/ 3130454 h 3134611"/>
              <a:gd name="connsiteX1" fmla="*/ 9467 w 3583247"/>
              <a:gd name="connsiteY1" fmla="*/ 1021080 h 3134611"/>
              <a:gd name="connsiteX2" fmla="*/ 3583247 w 3583247"/>
              <a:gd name="connsiteY2" fmla="*/ 0 h 3134611"/>
              <a:gd name="connsiteX3" fmla="*/ 3583247 w 3583247"/>
              <a:gd name="connsiteY3" fmla="*/ 3106210 h 3134611"/>
              <a:gd name="connsiteX4" fmla="*/ 1011948 w 3583247"/>
              <a:gd name="connsiteY4" fmla="*/ 3134611 h 3134611"/>
              <a:gd name="connsiteX5" fmla="*/ 0 w 3583247"/>
              <a:gd name="connsiteY5" fmla="*/ 3130454 h 3134611"/>
              <a:gd name="connsiteX0" fmla="*/ 0 w 3583247"/>
              <a:gd name="connsiteY0" fmla="*/ 3130454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3130454 h 3139345"/>
              <a:gd name="connsiteX0" fmla="*/ 0 w 3575725"/>
              <a:gd name="connsiteY0" fmla="*/ 2126285 h 3139345"/>
              <a:gd name="connsiteX1" fmla="*/ 1945 w 3575725"/>
              <a:gd name="connsiteY1" fmla="*/ 1021080 h 3139345"/>
              <a:gd name="connsiteX2" fmla="*/ 3575725 w 3575725"/>
              <a:gd name="connsiteY2" fmla="*/ 0 h 3139345"/>
              <a:gd name="connsiteX3" fmla="*/ 3570991 w 3575725"/>
              <a:gd name="connsiteY3" fmla="*/ 3139345 h 3139345"/>
              <a:gd name="connsiteX4" fmla="*/ 1004426 w 3575725"/>
              <a:gd name="connsiteY4" fmla="*/ 3134611 h 3139345"/>
              <a:gd name="connsiteX5" fmla="*/ 0 w 3575725"/>
              <a:gd name="connsiteY5" fmla="*/ 2126285 h 3139345"/>
              <a:gd name="connsiteX0" fmla="*/ 0 w 3575725"/>
              <a:gd name="connsiteY0" fmla="*/ 2126285 h 3139345"/>
              <a:gd name="connsiteX1" fmla="*/ 1945 w 3575725"/>
              <a:gd name="connsiteY1" fmla="*/ 1021080 h 3139345"/>
              <a:gd name="connsiteX2" fmla="*/ 3575725 w 3575725"/>
              <a:gd name="connsiteY2" fmla="*/ 0 h 3139345"/>
              <a:gd name="connsiteX3" fmla="*/ 3570991 w 3575725"/>
              <a:gd name="connsiteY3" fmla="*/ 3139345 h 3139345"/>
              <a:gd name="connsiteX4" fmla="*/ 2606583 w 3575725"/>
              <a:gd name="connsiteY4" fmla="*/ 2141725 h 3139345"/>
              <a:gd name="connsiteX5" fmla="*/ 0 w 3575725"/>
              <a:gd name="connsiteY5" fmla="*/ 2126285 h 3139345"/>
              <a:gd name="connsiteX0" fmla="*/ 0 w 3575725"/>
              <a:gd name="connsiteY0" fmla="*/ 2126285 h 2142697"/>
              <a:gd name="connsiteX1" fmla="*/ 1945 w 3575725"/>
              <a:gd name="connsiteY1" fmla="*/ 1021080 h 2142697"/>
              <a:gd name="connsiteX2" fmla="*/ 3575725 w 3575725"/>
              <a:gd name="connsiteY2" fmla="*/ 0 h 2142697"/>
              <a:gd name="connsiteX3" fmla="*/ 3574752 w 3575725"/>
              <a:gd name="connsiteY3" fmla="*/ 2142697 h 2142697"/>
              <a:gd name="connsiteX4" fmla="*/ 2606583 w 3575725"/>
              <a:gd name="connsiteY4" fmla="*/ 2141725 h 2142697"/>
              <a:gd name="connsiteX5" fmla="*/ 0 w 3575725"/>
              <a:gd name="connsiteY5" fmla="*/ 2126285 h 214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5725" h="2142697">
                <a:moveTo>
                  <a:pt x="0" y="2126285"/>
                </a:moveTo>
                <a:cubicBezTo>
                  <a:pt x="3156" y="1423160"/>
                  <a:pt x="-1211" y="1724205"/>
                  <a:pt x="1945" y="1021080"/>
                </a:cubicBezTo>
                <a:lnTo>
                  <a:pt x="3575725" y="0"/>
                </a:lnTo>
                <a:cubicBezTo>
                  <a:pt x="3575401" y="714232"/>
                  <a:pt x="3575076" y="1428465"/>
                  <a:pt x="3574752" y="2142697"/>
                </a:cubicBezTo>
                <a:lnTo>
                  <a:pt x="2606583" y="2141725"/>
                </a:lnTo>
                <a:lnTo>
                  <a:pt x="0" y="21262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5" name="Forma libre 4">
            <a:extLst>
              <a:ext uri="{FF2B5EF4-FFF2-40B4-BE49-F238E27FC236}">
                <a16:creationId xmlns:a16="http://schemas.microsoft.com/office/drawing/2014/main" id="{00D88BD8-9E72-844D-A3E4-A145CC1FC878}"/>
              </a:ext>
            </a:extLst>
          </p:cNvPr>
          <p:cNvSpPr/>
          <p:nvPr userDrawn="1"/>
        </p:nvSpPr>
        <p:spPr>
          <a:xfrm>
            <a:off x="2796363" y="894269"/>
            <a:ext cx="7956155" cy="6096272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3040516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3040516 h 5151120"/>
              <a:gd name="connsiteX0" fmla="*/ 0 w 3573780"/>
              <a:gd name="connsiteY0" fmla="*/ 3040516 h 3106210"/>
              <a:gd name="connsiteX1" fmla="*/ 0 w 3573780"/>
              <a:gd name="connsiteY1" fmla="*/ 1021080 h 3106210"/>
              <a:gd name="connsiteX2" fmla="*/ 3573780 w 3573780"/>
              <a:gd name="connsiteY2" fmla="*/ 0 h 3106210"/>
              <a:gd name="connsiteX3" fmla="*/ 3573780 w 3573780"/>
              <a:gd name="connsiteY3" fmla="*/ 3106210 h 3106210"/>
              <a:gd name="connsiteX4" fmla="*/ 955145 w 3573780"/>
              <a:gd name="connsiteY4" fmla="*/ 3068341 h 3106210"/>
              <a:gd name="connsiteX5" fmla="*/ 0 w 3573780"/>
              <a:gd name="connsiteY5" fmla="*/ 3040516 h 3106210"/>
              <a:gd name="connsiteX0" fmla="*/ 0 w 3583247"/>
              <a:gd name="connsiteY0" fmla="*/ 3130454 h 3130454"/>
              <a:gd name="connsiteX1" fmla="*/ 9467 w 3583247"/>
              <a:gd name="connsiteY1" fmla="*/ 1021080 h 3130454"/>
              <a:gd name="connsiteX2" fmla="*/ 3583247 w 3583247"/>
              <a:gd name="connsiteY2" fmla="*/ 0 h 3130454"/>
              <a:gd name="connsiteX3" fmla="*/ 3583247 w 3583247"/>
              <a:gd name="connsiteY3" fmla="*/ 3106210 h 3130454"/>
              <a:gd name="connsiteX4" fmla="*/ 964612 w 3583247"/>
              <a:gd name="connsiteY4" fmla="*/ 3068341 h 3130454"/>
              <a:gd name="connsiteX5" fmla="*/ 0 w 3583247"/>
              <a:gd name="connsiteY5" fmla="*/ 3130454 h 3130454"/>
              <a:gd name="connsiteX0" fmla="*/ 0 w 3583247"/>
              <a:gd name="connsiteY0" fmla="*/ 3130454 h 3134611"/>
              <a:gd name="connsiteX1" fmla="*/ 9467 w 3583247"/>
              <a:gd name="connsiteY1" fmla="*/ 1021080 h 3134611"/>
              <a:gd name="connsiteX2" fmla="*/ 3583247 w 3583247"/>
              <a:gd name="connsiteY2" fmla="*/ 0 h 3134611"/>
              <a:gd name="connsiteX3" fmla="*/ 3583247 w 3583247"/>
              <a:gd name="connsiteY3" fmla="*/ 3106210 h 3134611"/>
              <a:gd name="connsiteX4" fmla="*/ 1011948 w 3583247"/>
              <a:gd name="connsiteY4" fmla="*/ 3134611 h 3134611"/>
              <a:gd name="connsiteX5" fmla="*/ 0 w 3583247"/>
              <a:gd name="connsiteY5" fmla="*/ 3130454 h 3134611"/>
              <a:gd name="connsiteX0" fmla="*/ 0 w 3583247"/>
              <a:gd name="connsiteY0" fmla="*/ 3130454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3130454 h 3139345"/>
              <a:gd name="connsiteX0" fmla="*/ 0 w 3583247"/>
              <a:gd name="connsiteY0" fmla="*/ 2736231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2736231 h 3139345"/>
              <a:gd name="connsiteX0" fmla="*/ 0 w 3583247"/>
              <a:gd name="connsiteY0" fmla="*/ 2736231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448410 w 3583247"/>
              <a:gd name="connsiteY4" fmla="*/ 2740388 h 3139345"/>
              <a:gd name="connsiteX5" fmla="*/ 0 w 3583247"/>
              <a:gd name="connsiteY5" fmla="*/ 2736231 h 3139345"/>
              <a:gd name="connsiteX0" fmla="*/ 0 w 3583247"/>
              <a:gd name="connsiteY0" fmla="*/ 2736231 h 2740388"/>
              <a:gd name="connsiteX1" fmla="*/ 9467 w 3583247"/>
              <a:gd name="connsiteY1" fmla="*/ 1021080 h 2740388"/>
              <a:gd name="connsiteX2" fmla="*/ 3583247 w 3583247"/>
              <a:gd name="connsiteY2" fmla="*/ 0 h 2740388"/>
              <a:gd name="connsiteX3" fmla="*/ 3557394 w 3583247"/>
              <a:gd name="connsiteY3" fmla="*/ 2738082 h 2740388"/>
              <a:gd name="connsiteX4" fmla="*/ 1448410 w 3583247"/>
              <a:gd name="connsiteY4" fmla="*/ 2740388 h 2740388"/>
              <a:gd name="connsiteX5" fmla="*/ 0 w 3583247"/>
              <a:gd name="connsiteY5" fmla="*/ 2736231 h 2740388"/>
              <a:gd name="connsiteX0" fmla="*/ 0 w 3583247"/>
              <a:gd name="connsiteY0" fmla="*/ 2736231 h 2745604"/>
              <a:gd name="connsiteX1" fmla="*/ 9467 w 3583247"/>
              <a:gd name="connsiteY1" fmla="*/ 1021080 h 2745604"/>
              <a:gd name="connsiteX2" fmla="*/ 3583247 w 3583247"/>
              <a:gd name="connsiteY2" fmla="*/ 0 h 2745604"/>
              <a:gd name="connsiteX3" fmla="*/ 3579960 w 3583247"/>
              <a:gd name="connsiteY3" fmla="*/ 2745604 h 2745604"/>
              <a:gd name="connsiteX4" fmla="*/ 1448410 w 3583247"/>
              <a:gd name="connsiteY4" fmla="*/ 2740388 h 2745604"/>
              <a:gd name="connsiteX5" fmla="*/ 0 w 3583247"/>
              <a:gd name="connsiteY5" fmla="*/ 2736231 h 274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3247" h="2745604">
                <a:moveTo>
                  <a:pt x="0" y="2736231"/>
                </a:moveTo>
                <a:cubicBezTo>
                  <a:pt x="3156" y="2033106"/>
                  <a:pt x="6311" y="1724205"/>
                  <a:pt x="9467" y="1021080"/>
                </a:cubicBezTo>
                <a:lnTo>
                  <a:pt x="3583247" y="0"/>
                </a:lnTo>
                <a:cubicBezTo>
                  <a:pt x="3582151" y="915201"/>
                  <a:pt x="3581056" y="1830403"/>
                  <a:pt x="3579960" y="2745604"/>
                </a:cubicBezTo>
                <a:lnTo>
                  <a:pt x="1448410" y="2740388"/>
                </a:lnTo>
                <a:lnTo>
                  <a:pt x="0" y="273623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6" name="Forma libre 5">
            <a:extLst>
              <a:ext uri="{FF2B5EF4-FFF2-40B4-BE49-F238E27FC236}">
                <a16:creationId xmlns:a16="http://schemas.microsoft.com/office/drawing/2014/main" id="{95D2642E-B667-424F-952B-3431D2440BB5}"/>
              </a:ext>
            </a:extLst>
          </p:cNvPr>
          <p:cNvSpPr/>
          <p:nvPr userDrawn="1"/>
        </p:nvSpPr>
        <p:spPr>
          <a:xfrm>
            <a:off x="-92286" y="20016"/>
            <a:ext cx="8259460" cy="6970525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3040516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3106210 h 5151120"/>
              <a:gd name="connsiteX4" fmla="*/ 0 w 3589020"/>
              <a:gd name="connsiteY4" fmla="*/ 5151120 h 5151120"/>
              <a:gd name="connsiteX5" fmla="*/ 15240 w 3589020"/>
              <a:gd name="connsiteY5" fmla="*/ 3040516 h 5151120"/>
              <a:gd name="connsiteX0" fmla="*/ 0 w 3573780"/>
              <a:gd name="connsiteY0" fmla="*/ 3040516 h 3106210"/>
              <a:gd name="connsiteX1" fmla="*/ 0 w 3573780"/>
              <a:gd name="connsiteY1" fmla="*/ 1021080 h 3106210"/>
              <a:gd name="connsiteX2" fmla="*/ 3573780 w 3573780"/>
              <a:gd name="connsiteY2" fmla="*/ 0 h 3106210"/>
              <a:gd name="connsiteX3" fmla="*/ 3573780 w 3573780"/>
              <a:gd name="connsiteY3" fmla="*/ 3106210 h 3106210"/>
              <a:gd name="connsiteX4" fmla="*/ 955145 w 3573780"/>
              <a:gd name="connsiteY4" fmla="*/ 3068341 h 3106210"/>
              <a:gd name="connsiteX5" fmla="*/ 0 w 3573780"/>
              <a:gd name="connsiteY5" fmla="*/ 3040516 h 3106210"/>
              <a:gd name="connsiteX0" fmla="*/ 0 w 3583247"/>
              <a:gd name="connsiteY0" fmla="*/ 3130454 h 3130454"/>
              <a:gd name="connsiteX1" fmla="*/ 9467 w 3583247"/>
              <a:gd name="connsiteY1" fmla="*/ 1021080 h 3130454"/>
              <a:gd name="connsiteX2" fmla="*/ 3583247 w 3583247"/>
              <a:gd name="connsiteY2" fmla="*/ 0 h 3130454"/>
              <a:gd name="connsiteX3" fmla="*/ 3583247 w 3583247"/>
              <a:gd name="connsiteY3" fmla="*/ 3106210 h 3130454"/>
              <a:gd name="connsiteX4" fmla="*/ 964612 w 3583247"/>
              <a:gd name="connsiteY4" fmla="*/ 3068341 h 3130454"/>
              <a:gd name="connsiteX5" fmla="*/ 0 w 3583247"/>
              <a:gd name="connsiteY5" fmla="*/ 3130454 h 3130454"/>
              <a:gd name="connsiteX0" fmla="*/ 0 w 3583247"/>
              <a:gd name="connsiteY0" fmla="*/ 3130454 h 3134611"/>
              <a:gd name="connsiteX1" fmla="*/ 9467 w 3583247"/>
              <a:gd name="connsiteY1" fmla="*/ 1021080 h 3134611"/>
              <a:gd name="connsiteX2" fmla="*/ 3583247 w 3583247"/>
              <a:gd name="connsiteY2" fmla="*/ 0 h 3134611"/>
              <a:gd name="connsiteX3" fmla="*/ 3583247 w 3583247"/>
              <a:gd name="connsiteY3" fmla="*/ 3106210 h 3134611"/>
              <a:gd name="connsiteX4" fmla="*/ 1011948 w 3583247"/>
              <a:gd name="connsiteY4" fmla="*/ 3134611 h 3134611"/>
              <a:gd name="connsiteX5" fmla="*/ 0 w 3583247"/>
              <a:gd name="connsiteY5" fmla="*/ 3130454 h 3134611"/>
              <a:gd name="connsiteX0" fmla="*/ 0 w 3583247"/>
              <a:gd name="connsiteY0" fmla="*/ 3130454 h 3139345"/>
              <a:gd name="connsiteX1" fmla="*/ 9467 w 3583247"/>
              <a:gd name="connsiteY1" fmla="*/ 1021080 h 3139345"/>
              <a:gd name="connsiteX2" fmla="*/ 3583247 w 3583247"/>
              <a:gd name="connsiteY2" fmla="*/ 0 h 3139345"/>
              <a:gd name="connsiteX3" fmla="*/ 3578513 w 3583247"/>
              <a:gd name="connsiteY3" fmla="*/ 3139345 h 3139345"/>
              <a:gd name="connsiteX4" fmla="*/ 1011948 w 3583247"/>
              <a:gd name="connsiteY4" fmla="*/ 3134611 h 3139345"/>
              <a:gd name="connsiteX5" fmla="*/ 0 w 3583247"/>
              <a:gd name="connsiteY5" fmla="*/ 3130454 h 313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3247" h="3139345">
                <a:moveTo>
                  <a:pt x="0" y="3130454"/>
                </a:moveTo>
                <a:cubicBezTo>
                  <a:pt x="3156" y="2427329"/>
                  <a:pt x="6311" y="1724205"/>
                  <a:pt x="9467" y="1021080"/>
                </a:cubicBezTo>
                <a:lnTo>
                  <a:pt x="3583247" y="0"/>
                </a:lnTo>
                <a:lnTo>
                  <a:pt x="3578513" y="3139345"/>
                </a:lnTo>
                <a:lnTo>
                  <a:pt x="1011948" y="3134611"/>
                </a:lnTo>
                <a:lnTo>
                  <a:pt x="0" y="31304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336000" y="2444755"/>
            <a:ext cx="5760000" cy="357716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/>
              <a:t>Capítulo</a:t>
            </a:r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2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11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icpal_Gr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253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7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1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37221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Pie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253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38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78871-D93F-4D40-B540-DC74CFDF655C}" type="slidenum">
              <a:rPr kumimoji="0" lang="es-ES" sz="1066" b="0" i="0" u="none" strike="noStrike" kern="1200" cap="none" spc="0" normalizeH="0" baseline="0" noProof="0" smtClean="0">
                <a:ln>
                  <a:noFill/>
                </a:ln>
                <a:solidFill>
                  <a:srgbClr val="1A3B47"/>
                </a:solidFill>
                <a:effectLst/>
                <a:uLnTx/>
                <a:uFillTx/>
                <a:latin typeface="Soho Gothic Pro" panose="020B0503030504020204" pitchFamily="34" charset="77"/>
                <a:ea typeface="+mn-ea"/>
                <a:cs typeface="+mn-cs"/>
              </a:rPr>
              <a:pPr marL="0" marR="0" lvl="0" indent="0" algn="r" defTabSz="9138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066" b="0" i="0" u="none" strike="noStrike" kern="1200" cap="none" spc="0" normalizeH="0" baseline="0" noProof="0" dirty="0">
              <a:ln>
                <a:noFill/>
              </a:ln>
              <a:solidFill>
                <a:srgbClr val="1A3B47"/>
              </a:solidFill>
              <a:effectLst/>
              <a:uLnTx/>
              <a:uFillTx/>
              <a:latin typeface="Soho Gothic Pro" panose="020B0503030504020204" pitchFamily="34" charset="77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8887258" y="6540533"/>
            <a:ext cx="1145182" cy="248840"/>
          </a:xfrm>
          <a:prstGeom prst="rect">
            <a:avLst/>
          </a:prstGeom>
        </p:spPr>
      </p:pic>
      <p:sp>
        <p:nvSpPr>
          <p:cNvPr id="17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sp>
        <p:nvSpPr>
          <p:cNvPr id="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64959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Grafi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253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1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49647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Naranj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8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7826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Ros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97511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Ver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91323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Azu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8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9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2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36823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a principal. Mora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3252540"/>
              </p:ext>
            </p:extLst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2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/>
              <a:ea typeface="+mj-ea"/>
              <a:cs typeface="+mj-cs"/>
              <a:sym typeface="Playfair Display" panose="0000050000000000000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10E9B03-F7C3-9F47-9D4A-723840648A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670" y="716494"/>
            <a:ext cx="9475766" cy="52698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3198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un texto destacado o una idea principal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7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0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3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751213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anja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23716723"/>
              </p:ext>
            </p:extLst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1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92696"/>
            <a:ext cx="11519451" cy="6154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9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116632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  <a:solidFill>
            <a:schemeClr val="tx1"/>
          </a:solidFill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7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2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6" name="12 Marcador de texto"/>
          <p:cNvSpPr>
            <a:spLocks noGrp="1"/>
          </p:cNvSpPr>
          <p:nvPr>
            <p:ph type="body" sz="quarter" idx="14"/>
          </p:nvPr>
        </p:nvSpPr>
        <p:spPr>
          <a:xfrm>
            <a:off x="336000" y="404664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63585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anja sin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3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92696"/>
            <a:ext cx="11519451" cy="6154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16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116632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  <p:sp>
        <p:nvSpPr>
          <p:cNvPr id="17" name="12 Marcador de texto"/>
          <p:cNvSpPr>
            <a:spLocks noGrp="1"/>
          </p:cNvSpPr>
          <p:nvPr>
            <p:ph type="body" sz="quarter" idx="14"/>
          </p:nvPr>
        </p:nvSpPr>
        <p:spPr>
          <a:xfrm>
            <a:off x="336000" y="404664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3550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4837" y="712437"/>
            <a:ext cx="7553833" cy="71458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5330" b="0" i="0">
                <a:solidFill>
                  <a:schemeClr val="tx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Gracias!</a:t>
            </a:r>
            <a:endParaRPr lang="en-US" dirty="0"/>
          </a:p>
        </p:txBody>
      </p:sp>
      <p:sp>
        <p:nvSpPr>
          <p:cNvPr id="3" name="Rectángulo 3">
            <a:extLst>
              <a:ext uri="{FF2B5EF4-FFF2-40B4-BE49-F238E27FC236}">
                <a16:creationId xmlns:a16="http://schemas.microsoft.com/office/drawing/2014/main" id="{A1E39811-A34B-AD46-8ACC-A06DB4D267D0}"/>
              </a:ext>
            </a:extLst>
          </p:cNvPr>
          <p:cNvSpPr/>
          <p:nvPr userDrawn="1"/>
        </p:nvSpPr>
        <p:spPr>
          <a:xfrm>
            <a:off x="7744691" y="3699164"/>
            <a:ext cx="2575779" cy="3810000"/>
          </a:xfrm>
          <a:custGeom>
            <a:avLst/>
            <a:gdLst>
              <a:gd name="connsiteX0" fmla="*/ 0 w 1569027"/>
              <a:gd name="connsiteY0" fmla="*/ 0 h 2857500"/>
              <a:gd name="connsiteX1" fmla="*/ 1569027 w 1569027"/>
              <a:gd name="connsiteY1" fmla="*/ 0 h 2857500"/>
              <a:gd name="connsiteX2" fmla="*/ 1569027 w 1569027"/>
              <a:gd name="connsiteY2" fmla="*/ 2857500 h 2857500"/>
              <a:gd name="connsiteX3" fmla="*/ 0 w 1569027"/>
              <a:gd name="connsiteY3" fmla="*/ 2857500 h 2857500"/>
              <a:gd name="connsiteX4" fmla="*/ 0 w 1569027"/>
              <a:gd name="connsiteY4" fmla="*/ 0 h 2857500"/>
              <a:gd name="connsiteX0" fmla="*/ 0 w 1569027"/>
              <a:gd name="connsiteY0" fmla="*/ 0 h 2857500"/>
              <a:gd name="connsiteX1" fmla="*/ 1558636 w 1569027"/>
              <a:gd name="connsiteY1" fmla="*/ 467591 h 2857500"/>
              <a:gd name="connsiteX2" fmla="*/ 1569027 w 1569027"/>
              <a:gd name="connsiteY2" fmla="*/ 2857500 h 2857500"/>
              <a:gd name="connsiteX3" fmla="*/ 0 w 1569027"/>
              <a:gd name="connsiteY3" fmla="*/ 2857500 h 2857500"/>
              <a:gd name="connsiteX4" fmla="*/ 0 w 1569027"/>
              <a:gd name="connsiteY4" fmla="*/ 0 h 2857500"/>
              <a:gd name="connsiteX0" fmla="*/ 0 w 1610767"/>
              <a:gd name="connsiteY0" fmla="*/ 0 h 2857500"/>
              <a:gd name="connsiteX1" fmla="*/ 1610590 w 1610767"/>
              <a:gd name="connsiteY1" fmla="*/ 477982 h 2857500"/>
              <a:gd name="connsiteX2" fmla="*/ 1569027 w 1610767"/>
              <a:gd name="connsiteY2" fmla="*/ 2857500 h 2857500"/>
              <a:gd name="connsiteX3" fmla="*/ 0 w 1610767"/>
              <a:gd name="connsiteY3" fmla="*/ 2857500 h 2857500"/>
              <a:gd name="connsiteX4" fmla="*/ 0 w 1610767"/>
              <a:gd name="connsiteY4" fmla="*/ 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0767" h="2857500">
                <a:moveTo>
                  <a:pt x="0" y="0"/>
                </a:moveTo>
                <a:lnTo>
                  <a:pt x="1610590" y="477982"/>
                </a:lnTo>
                <a:cubicBezTo>
                  <a:pt x="1614054" y="1274618"/>
                  <a:pt x="1565563" y="2060864"/>
                  <a:pt x="1569027" y="2857500"/>
                </a:cubicBezTo>
                <a:lnTo>
                  <a:pt x="0" y="2857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4" name="Rectángulo 4">
            <a:extLst>
              <a:ext uri="{FF2B5EF4-FFF2-40B4-BE49-F238E27FC236}">
                <a16:creationId xmlns:a16="http://schemas.microsoft.com/office/drawing/2014/main" id="{A3F9223B-685F-2843-9227-57F23C3FCEB4}"/>
              </a:ext>
            </a:extLst>
          </p:cNvPr>
          <p:cNvSpPr/>
          <p:nvPr userDrawn="1"/>
        </p:nvSpPr>
        <p:spPr>
          <a:xfrm>
            <a:off x="10128451" y="2715495"/>
            <a:ext cx="1010606" cy="4793673"/>
          </a:xfrm>
          <a:custGeom>
            <a:avLst/>
            <a:gdLst>
              <a:gd name="connsiteX0" fmla="*/ 0 w 985405"/>
              <a:gd name="connsiteY0" fmla="*/ 0 h 3595255"/>
              <a:gd name="connsiteX1" fmla="*/ 985405 w 985405"/>
              <a:gd name="connsiteY1" fmla="*/ 0 h 3595255"/>
              <a:gd name="connsiteX2" fmla="*/ 985405 w 985405"/>
              <a:gd name="connsiteY2" fmla="*/ 3595255 h 3595255"/>
              <a:gd name="connsiteX3" fmla="*/ 0 w 985405"/>
              <a:gd name="connsiteY3" fmla="*/ 3595255 h 3595255"/>
              <a:gd name="connsiteX4" fmla="*/ 0 w 985405"/>
              <a:gd name="connsiteY4" fmla="*/ 0 h 3595255"/>
              <a:gd name="connsiteX0" fmla="*/ 0 w 985405"/>
              <a:gd name="connsiteY0" fmla="*/ 0 h 3595255"/>
              <a:gd name="connsiteX1" fmla="*/ 985405 w 985405"/>
              <a:gd name="connsiteY1" fmla="*/ 259773 h 3595255"/>
              <a:gd name="connsiteX2" fmla="*/ 985405 w 985405"/>
              <a:gd name="connsiteY2" fmla="*/ 3595255 h 3595255"/>
              <a:gd name="connsiteX3" fmla="*/ 0 w 985405"/>
              <a:gd name="connsiteY3" fmla="*/ 3595255 h 3595255"/>
              <a:gd name="connsiteX4" fmla="*/ 0 w 985405"/>
              <a:gd name="connsiteY4" fmla="*/ 0 h 359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405" h="3595255">
                <a:moveTo>
                  <a:pt x="0" y="0"/>
                </a:moveTo>
                <a:lnTo>
                  <a:pt x="985405" y="259773"/>
                </a:lnTo>
                <a:lnTo>
                  <a:pt x="985405" y="3595255"/>
                </a:lnTo>
                <a:lnTo>
                  <a:pt x="0" y="35952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5" name="Rectángulo 8">
            <a:extLst>
              <a:ext uri="{FF2B5EF4-FFF2-40B4-BE49-F238E27FC236}">
                <a16:creationId xmlns:a16="http://schemas.microsoft.com/office/drawing/2014/main" id="{3E974AAD-8F9B-2E42-A5FB-13D764EAA100}"/>
              </a:ext>
            </a:extLst>
          </p:cNvPr>
          <p:cNvSpPr/>
          <p:nvPr userDrawn="1"/>
        </p:nvSpPr>
        <p:spPr>
          <a:xfrm>
            <a:off x="10992544" y="1288475"/>
            <a:ext cx="1383028" cy="6220692"/>
          </a:xfrm>
          <a:custGeom>
            <a:avLst/>
            <a:gdLst>
              <a:gd name="connsiteX0" fmla="*/ 0 w 1289338"/>
              <a:gd name="connsiteY0" fmla="*/ 0 h 4665519"/>
              <a:gd name="connsiteX1" fmla="*/ 1289338 w 1289338"/>
              <a:gd name="connsiteY1" fmla="*/ 0 h 4665519"/>
              <a:gd name="connsiteX2" fmla="*/ 1289338 w 1289338"/>
              <a:gd name="connsiteY2" fmla="*/ 4665519 h 4665519"/>
              <a:gd name="connsiteX3" fmla="*/ 0 w 1289338"/>
              <a:gd name="connsiteY3" fmla="*/ 4665519 h 4665519"/>
              <a:gd name="connsiteX4" fmla="*/ 0 w 1289338"/>
              <a:gd name="connsiteY4" fmla="*/ 0 h 4665519"/>
              <a:gd name="connsiteX0" fmla="*/ 0 w 1289338"/>
              <a:gd name="connsiteY0" fmla="*/ 0 h 4665519"/>
              <a:gd name="connsiteX1" fmla="*/ 1278947 w 1289338"/>
              <a:gd name="connsiteY1" fmla="*/ 394854 h 4665519"/>
              <a:gd name="connsiteX2" fmla="*/ 1289338 w 1289338"/>
              <a:gd name="connsiteY2" fmla="*/ 4665519 h 4665519"/>
              <a:gd name="connsiteX3" fmla="*/ 0 w 1289338"/>
              <a:gd name="connsiteY3" fmla="*/ 4665519 h 4665519"/>
              <a:gd name="connsiteX4" fmla="*/ 0 w 1289338"/>
              <a:gd name="connsiteY4" fmla="*/ 0 h 4665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9338" h="4665519">
                <a:moveTo>
                  <a:pt x="0" y="0"/>
                </a:moveTo>
                <a:lnTo>
                  <a:pt x="1278947" y="394854"/>
                </a:lnTo>
                <a:cubicBezTo>
                  <a:pt x="1282411" y="1818409"/>
                  <a:pt x="1285874" y="3241964"/>
                  <a:pt x="1289338" y="4665519"/>
                </a:cubicBezTo>
                <a:lnTo>
                  <a:pt x="0" y="46655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</p:spTree>
    <p:extLst>
      <p:ext uri="{BB962C8B-B14F-4D97-AF65-F5344CB8AC3E}">
        <p14:creationId xmlns:p14="http://schemas.microsoft.com/office/powerpoint/2010/main" val="3181131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ranja sin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874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9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rgbClr val="1A3B47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smtClean="0"/>
              <a:t>Editar el estilo de texto del patrón</a:t>
            </a: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18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ranja endo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7" y="2121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28" name="Diapositiva de think-cell" r:id="rId5" imgW="270" imgH="270" progId="TCLayout.ActiveDocument.1">
                  <p:embed/>
                </p:oleObj>
              </mc:Choice>
              <mc:Fallback>
                <p:oleObj name="Diapositiva de think-cell" r:id="rId5" imgW="270" imgH="270" progId="TCLayout.ActiveDocument.1">
                  <p:embed/>
                  <p:pic>
                    <p:nvPicPr>
                      <p:cNvPr id="3" name="Objeto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7" y="2121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/>
          <p:cNvSpPr/>
          <p:nvPr userDrawn="1">
            <p:custDataLst>
              <p:tags r:id="rId3"/>
            </p:custDataLst>
          </p:nvPr>
        </p:nvSpPr>
        <p:spPr>
          <a:xfrm>
            <a:off x="0" y="2"/>
            <a:ext cx="211666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s-ES" sz="2665" b="0" i="0" baseline="0" dirty="0">
              <a:latin typeface="Playfair Display" panose="00000500000000000000" pitchFamily="2" charset="0"/>
              <a:ea typeface="+mj-ea"/>
              <a:cs typeface="+mj-cs"/>
              <a:sym typeface="Playfair Display" panose="00000500000000000000" pitchFamily="2" charset="0"/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649095"/>
            <a:ext cx="11519451" cy="91934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título de esta página, cuentas con dos líneas para títulos extensos</a:t>
            </a:r>
            <a:endParaRPr lang="en-US" dirty="0"/>
          </a:p>
        </p:txBody>
      </p:sp>
      <p:sp>
        <p:nvSpPr>
          <p:cNvPr id="9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rgbClr val="1A3B47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smtClean="0"/>
              <a:t>Editar el estilo de texto del patrón</a:t>
            </a:r>
          </a:p>
        </p:txBody>
      </p:sp>
      <p:grpSp>
        <p:nvGrpSpPr>
          <p:cNvPr id="6" name="Grupo 5"/>
          <p:cNvGrpSpPr/>
          <p:nvPr userDrawn="1"/>
        </p:nvGrpSpPr>
        <p:grpSpPr>
          <a:xfrm>
            <a:off x="10328936" y="6242390"/>
            <a:ext cx="1871531" cy="642611"/>
            <a:chOff x="8064500" y="4790414"/>
            <a:chExt cx="1083150" cy="371911"/>
          </a:xfrm>
        </p:grpSpPr>
        <p:sp>
          <p:nvSpPr>
            <p:cNvPr id="7" name="Forma libre 6">
              <a:extLst>
                <a:ext uri="{FF2B5EF4-FFF2-40B4-BE49-F238E27FC236}">
                  <a16:creationId xmlns:a16="http://schemas.microsoft.com/office/drawing/2014/main" id="{C6C3A9BA-FA29-AF49-93DF-C962E39BE4D1}"/>
                </a:ext>
              </a:extLst>
            </p:cNvPr>
            <p:cNvSpPr/>
            <p:nvPr userDrawn="1"/>
          </p:nvSpPr>
          <p:spPr>
            <a:xfrm>
              <a:off x="8261825" y="4790414"/>
              <a:ext cx="885825" cy="349250"/>
            </a:xfrm>
            <a:custGeom>
              <a:avLst/>
              <a:gdLst>
                <a:gd name="connsiteX0" fmla="*/ 885825 w 885825"/>
                <a:gd name="connsiteY0" fmla="*/ 225425 h 349250"/>
                <a:gd name="connsiteX1" fmla="*/ 885825 w 885825"/>
                <a:gd name="connsiteY1" fmla="*/ 0 h 349250"/>
                <a:gd name="connsiteX2" fmla="*/ 0 w 885825"/>
                <a:gd name="connsiteY2" fmla="*/ 250825 h 349250"/>
                <a:gd name="connsiteX3" fmla="*/ 0 w 885825"/>
                <a:gd name="connsiteY3" fmla="*/ 349250 h 349250"/>
                <a:gd name="connsiteX4" fmla="*/ 885825 w 885825"/>
                <a:gd name="connsiteY4" fmla="*/ 225425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349250">
                  <a:moveTo>
                    <a:pt x="885825" y="225425"/>
                  </a:moveTo>
                  <a:lnTo>
                    <a:pt x="885825" y="0"/>
                  </a:lnTo>
                  <a:lnTo>
                    <a:pt x="0" y="250825"/>
                  </a:lnTo>
                  <a:lnTo>
                    <a:pt x="0" y="349250"/>
                  </a:lnTo>
                  <a:lnTo>
                    <a:pt x="885825" y="2254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ES" sz="2397"/>
            </a:p>
          </p:txBody>
        </p:sp>
        <p:sp>
          <p:nvSpPr>
            <p:cNvPr id="10" name="Triángulo 10">
              <a:extLst>
                <a:ext uri="{FF2B5EF4-FFF2-40B4-BE49-F238E27FC236}">
                  <a16:creationId xmlns:a16="http://schemas.microsoft.com/office/drawing/2014/main" id="{400DAD3A-8917-4A46-A174-4210FBD17B57}"/>
                </a:ext>
              </a:extLst>
            </p:cNvPr>
            <p:cNvSpPr/>
            <p:nvPr userDrawn="1"/>
          </p:nvSpPr>
          <p:spPr>
            <a:xfrm>
              <a:off x="8064500" y="4844050"/>
              <a:ext cx="1083150" cy="318275"/>
            </a:xfrm>
            <a:custGeom>
              <a:avLst/>
              <a:gdLst>
                <a:gd name="connsiteX0" fmla="*/ 0 w 2282400"/>
                <a:gd name="connsiteY0" fmla="*/ 1101600 h 1101600"/>
                <a:gd name="connsiteX1" fmla="*/ 1141200 w 2282400"/>
                <a:gd name="connsiteY1" fmla="*/ 0 h 1101600"/>
                <a:gd name="connsiteX2" fmla="*/ 2282400 w 2282400"/>
                <a:gd name="connsiteY2" fmla="*/ 1101600 h 1101600"/>
                <a:gd name="connsiteX3" fmla="*/ 0 w 2282400"/>
                <a:gd name="connsiteY3" fmla="*/ 1101600 h 1101600"/>
                <a:gd name="connsiteX0" fmla="*/ 0 w 2300400"/>
                <a:gd name="connsiteY0" fmla="*/ 302400 h 302400"/>
                <a:gd name="connsiteX1" fmla="*/ 2300400 w 2300400"/>
                <a:gd name="connsiteY1" fmla="*/ 0 h 302400"/>
                <a:gd name="connsiteX2" fmla="*/ 2282400 w 2300400"/>
                <a:gd name="connsiteY2" fmla="*/ 302400 h 302400"/>
                <a:gd name="connsiteX3" fmla="*/ 0 w 2300400"/>
                <a:gd name="connsiteY3" fmla="*/ 302400 h 302400"/>
                <a:gd name="connsiteX0" fmla="*/ 0 w 1026000"/>
                <a:gd name="connsiteY0" fmla="*/ 295200 h 302400"/>
                <a:gd name="connsiteX1" fmla="*/ 1026000 w 1026000"/>
                <a:gd name="connsiteY1" fmla="*/ 0 h 302400"/>
                <a:gd name="connsiteX2" fmla="*/ 1008000 w 1026000"/>
                <a:gd name="connsiteY2" fmla="*/ 302400 h 302400"/>
                <a:gd name="connsiteX3" fmla="*/ 0 w 1026000"/>
                <a:gd name="connsiteY3" fmla="*/ 295200 h 3024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08000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5100"/>
                <a:gd name="connsiteX1" fmla="*/ 1083150 w 1083150"/>
                <a:gd name="connsiteY1" fmla="*/ 0 h 315100"/>
                <a:gd name="connsiteX2" fmla="*/ 1074675 w 1083150"/>
                <a:gd name="connsiteY2" fmla="*/ 315100 h 315100"/>
                <a:gd name="connsiteX3" fmla="*/ 0 w 1083150"/>
                <a:gd name="connsiteY3" fmla="*/ 307900 h 315100"/>
                <a:gd name="connsiteX0" fmla="*/ 0 w 1083150"/>
                <a:gd name="connsiteY0" fmla="*/ 307900 h 318275"/>
                <a:gd name="connsiteX1" fmla="*/ 1083150 w 1083150"/>
                <a:gd name="connsiteY1" fmla="*/ 0 h 318275"/>
                <a:gd name="connsiteX2" fmla="*/ 1081025 w 1083150"/>
                <a:gd name="connsiteY2" fmla="*/ 318275 h 318275"/>
                <a:gd name="connsiteX3" fmla="*/ 0 w 1083150"/>
                <a:gd name="connsiteY3" fmla="*/ 307900 h 31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50" h="318275">
                  <a:moveTo>
                    <a:pt x="0" y="307900"/>
                  </a:moveTo>
                  <a:lnTo>
                    <a:pt x="1083150" y="0"/>
                  </a:lnTo>
                  <a:cubicBezTo>
                    <a:pt x="1082442" y="106092"/>
                    <a:pt x="1081733" y="212183"/>
                    <a:pt x="1081025" y="318275"/>
                  </a:cubicBezTo>
                  <a:lnTo>
                    <a:pt x="0" y="3079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397"/>
            </a:p>
          </p:txBody>
        </p:sp>
      </p:grp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7">
            <a:lum/>
          </a:blip>
          <a:stretch>
            <a:fillRect/>
          </a:stretch>
        </p:blipFill>
        <p:spPr>
          <a:xfrm>
            <a:off x="8887258" y="6540533"/>
            <a:ext cx="1145182" cy="248840"/>
          </a:xfrm>
          <a:prstGeom prst="rect">
            <a:avLst/>
          </a:prstGeom>
        </p:spPr>
      </p:pic>
      <p:sp>
        <p:nvSpPr>
          <p:cNvPr id="12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606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6AA7-D7B8-4B59-8BD0-ED11D845D03D}" type="datetimeFigureOut">
              <a:rPr lang="es-ES" smtClean="0"/>
              <a:t>17/02/2020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6057-9FCF-4D0D-9192-B3CE41F0EB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987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par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rma libre 14">
            <a:extLst>
              <a:ext uri="{FF2B5EF4-FFF2-40B4-BE49-F238E27FC236}">
                <a16:creationId xmlns:a16="http://schemas.microsoft.com/office/drawing/2014/main" id="{1BF3B1A8-7345-7848-A2AD-5D61E8195936}"/>
              </a:ext>
            </a:extLst>
          </p:cNvPr>
          <p:cNvSpPr/>
          <p:nvPr userDrawn="1"/>
        </p:nvSpPr>
        <p:spPr>
          <a:xfrm>
            <a:off x="8633460" y="-2907704"/>
            <a:ext cx="3839167" cy="10078323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  <a:gd name="connsiteX0" fmla="*/ 0 w 3568703"/>
              <a:gd name="connsiteY0" fmla="*/ 2169160 h 2214880"/>
              <a:gd name="connsiteX1" fmla="*/ 0 w 3568703"/>
              <a:gd name="connsiteY1" fmla="*/ 817880 h 2214880"/>
              <a:gd name="connsiteX2" fmla="*/ 2877820 w 3568703"/>
              <a:gd name="connsiteY2" fmla="*/ 0 h 2214880"/>
              <a:gd name="connsiteX3" fmla="*/ 3568700 w 3568703"/>
              <a:gd name="connsiteY3" fmla="*/ 2189480 h 2214880"/>
              <a:gd name="connsiteX4" fmla="*/ 0 w 3568703"/>
              <a:gd name="connsiteY4" fmla="*/ 2214880 h 2214880"/>
              <a:gd name="connsiteX5" fmla="*/ 0 w 3568703"/>
              <a:gd name="connsiteY5" fmla="*/ 2169160 h 2214880"/>
              <a:gd name="connsiteX0" fmla="*/ 0 w 2893168"/>
              <a:gd name="connsiteY0" fmla="*/ 2169160 h 2214880"/>
              <a:gd name="connsiteX1" fmla="*/ 0 w 2893168"/>
              <a:gd name="connsiteY1" fmla="*/ 817880 h 2214880"/>
              <a:gd name="connsiteX2" fmla="*/ 2877820 w 2893168"/>
              <a:gd name="connsiteY2" fmla="*/ 0 h 2214880"/>
              <a:gd name="connsiteX3" fmla="*/ 2893060 w 2893168"/>
              <a:gd name="connsiteY3" fmla="*/ 2194560 h 2214880"/>
              <a:gd name="connsiteX4" fmla="*/ 0 w 2893168"/>
              <a:gd name="connsiteY4" fmla="*/ 2214880 h 2214880"/>
              <a:gd name="connsiteX5" fmla="*/ 0 w 2893168"/>
              <a:gd name="connsiteY5" fmla="*/ 2169160 h 2214880"/>
              <a:gd name="connsiteX0" fmla="*/ 0 w 2879375"/>
              <a:gd name="connsiteY0" fmla="*/ 2169160 h 2757268"/>
              <a:gd name="connsiteX1" fmla="*/ 0 w 2879375"/>
              <a:gd name="connsiteY1" fmla="*/ 817880 h 2757268"/>
              <a:gd name="connsiteX2" fmla="*/ 2877820 w 2879375"/>
              <a:gd name="connsiteY2" fmla="*/ 0 h 2757268"/>
              <a:gd name="connsiteX3" fmla="*/ 2878992 w 2879375"/>
              <a:gd name="connsiteY3" fmla="*/ 2757268 h 2757268"/>
              <a:gd name="connsiteX4" fmla="*/ 0 w 2879375"/>
              <a:gd name="connsiteY4" fmla="*/ 2214880 h 2757268"/>
              <a:gd name="connsiteX5" fmla="*/ 0 w 2879375"/>
              <a:gd name="connsiteY5" fmla="*/ 2169160 h 2757268"/>
              <a:gd name="connsiteX0" fmla="*/ 24713 w 2904088"/>
              <a:gd name="connsiteY0" fmla="*/ 2169160 h 2770934"/>
              <a:gd name="connsiteX1" fmla="*/ 24713 w 2904088"/>
              <a:gd name="connsiteY1" fmla="*/ 817880 h 2770934"/>
              <a:gd name="connsiteX2" fmla="*/ 2902533 w 2904088"/>
              <a:gd name="connsiteY2" fmla="*/ 0 h 2770934"/>
              <a:gd name="connsiteX3" fmla="*/ 2903705 w 2904088"/>
              <a:gd name="connsiteY3" fmla="*/ 2757268 h 2770934"/>
              <a:gd name="connsiteX4" fmla="*/ 0 w 2904088"/>
              <a:gd name="connsiteY4" fmla="*/ 2770934 h 2770934"/>
              <a:gd name="connsiteX5" fmla="*/ 24713 w 2904088"/>
              <a:gd name="connsiteY5" fmla="*/ 2169160 h 2770934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757268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  <a:gd name="connsiteX0" fmla="*/ 0 w 2879375"/>
              <a:gd name="connsiteY0" fmla="*/ 2169160 h 2985118"/>
              <a:gd name="connsiteX1" fmla="*/ 0 w 2879375"/>
              <a:gd name="connsiteY1" fmla="*/ 817880 h 2985118"/>
              <a:gd name="connsiteX2" fmla="*/ 2877820 w 2879375"/>
              <a:gd name="connsiteY2" fmla="*/ 0 h 2985118"/>
              <a:gd name="connsiteX3" fmla="*/ 2878992 w 2879375"/>
              <a:gd name="connsiteY3" fmla="*/ 2959095 h 2985118"/>
              <a:gd name="connsiteX4" fmla="*/ 8239 w 2879375"/>
              <a:gd name="connsiteY4" fmla="*/ 2985118 h 2985118"/>
              <a:gd name="connsiteX5" fmla="*/ 0 w 2879375"/>
              <a:gd name="connsiteY5" fmla="*/ 2169160 h 298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79375" h="2985118">
                <a:moveTo>
                  <a:pt x="0" y="2169160"/>
                </a:moveTo>
                <a:lnTo>
                  <a:pt x="0" y="817880"/>
                </a:lnTo>
                <a:lnTo>
                  <a:pt x="2877820" y="0"/>
                </a:lnTo>
                <a:cubicBezTo>
                  <a:pt x="2876127" y="797560"/>
                  <a:pt x="2880685" y="2161535"/>
                  <a:pt x="2878992" y="2959095"/>
                </a:cubicBezTo>
                <a:lnTo>
                  <a:pt x="8239" y="2985118"/>
                </a:lnTo>
                <a:cubicBezTo>
                  <a:pt x="5493" y="2713132"/>
                  <a:pt x="2746" y="2441146"/>
                  <a:pt x="0" y="216916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18" name="Forma libre 17">
            <a:extLst>
              <a:ext uri="{FF2B5EF4-FFF2-40B4-BE49-F238E27FC236}">
                <a16:creationId xmlns:a16="http://schemas.microsoft.com/office/drawing/2014/main" id="{4610843F-8FF6-844B-B9EE-71F1C7B08FAC}"/>
              </a:ext>
            </a:extLst>
          </p:cNvPr>
          <p:cNvSpPr/>
          <p:nvPr userDrawn="1"/>
        </p:nvSpPr>
        <p:spPr>
          <a:xfrm>
            <a:off x="6154656" y="-1737699"/>
            <a:ext cx="6451367" cy="8712166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033254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033254 h 5151120"/>
              <a:gd name="connsiteX0" fmla="*/ 26520 w 3600300"/>
              <a:gd name="connsiteY0" fmla="*/ 2033254 h 5151120"/>
              <a:gd name="connsiteX1" fmla="*/ 26520 w 3600300"/>
              <a:gd name="connsiteY1" fmla="*/ 1021080 h 5151120"/>
              <a:gd name="connsiteX2" fmla="*/ 3600300 w 3600300"/>
              <a:gd name="connsiteY2" fmla="*/ 0 h 5151120"/>
              <a:gd name="connsiteX3" fmla="*/ 3600300 w 3600300"/>
              <a:gd name="connsiteY3" fmla="*/ 5151120 h 5151120"/>
              <a:gd name="connsiteX4" fmla="*/ 0 w 3600300"/>
              <a:gd name="connsiteY4" fmla="*/ 1902452 h 5151120"/>
              <a:gd name="connsiteX5" fmla="*/ 26520 w 3600300"/>
              <a:gd name="connsiteY5" fmla="*/ 2033254 h 5151120"/>
              <a:gd name="connsiteX0" fmla="*/ 26520 w 3600300"/>
              <a:gd name="connsiteY0" fmla="*/ 2033254 h 2033254"/>
              <a:gd name="connsiteX1" fmla="*/ 26520 w 3600300"/>
              <a:gd name="connsiteY1" fmla="*/ 1021080 h 2033254"/>
              <a:gd name="connsiteX2" fmla="*/ 3600300 w 3600300"/>
              <a:gd name="connsiteY2" fmla="*/ 0 h 2033254"/>
              <a:gd name="connsiteX3" fmla="*/ 3555180 w 3600300"/>
              <a:gd name="connsiteY3" fmla="*/ 1902452 h 2033254"/>
              <a:gd name="connsiteX4" fmla="*/ 0 w 3600300"/>
              <a:gd name="connsiteY4" fmla="*/ 1902452 h 2033254"/>
              <a:gd name="connsiteX5" fmla="*/ 26520 w 3600300"/>
              <a:gd name="connsiteY5" fmla="*/ 2033254 h 2033254"/>
              <a:gd name="connsiteX0" fmla="*/ 26520 w 3607821"/>
              <a:gd name="connsiteY0" fmla="*/ 2033254 h 2033254"/>
              <a:gd name="connsiteX1" fmla="*/ 26520 w 3607821"/>
              <a:gd name="connsiteY1" fmla="*/ 1021080 h 2033254"/>
              <a:gd name="connsiteX2" fmla="*/ 3600300 w 3607821"/>
              <a:gd name="connsiteY2" fmla="*/ 0 h 2033254"/>
              <a:gd name="connsiteX3" fmla="*/ 3607821 w 3607821"/>
              <a:gd name="connsiteY3" fmla="*/ 1906212 h 2033254"/>
              <a:gd name="connsiteX4" fmla="*/ 0 w 3607821"/>
              <a:gd name="connsiteY4" fmla="*/ 1902452 h 2033254"/>
              <a:gd name="connsiteX5" fmla="*/ 26520 w 3607821"/>
              <a:gd name="connsiteY5" fmla="*/ 2033254 h 2033254"/>
              <a:gd name="connsiteX0" fmla="*/ 30280 w 3607821"/>
              <a:gd name="connsiteY0" fmla="*/ 1860293 h 1906212"/>
              <a:gd name="connsiteX1" fmla="*/ 26520 w 3607821"/>
              <a:gd name="connsiteY1" fmla="*/ 1021080 h 1906212"/>
              <a:gd name="connsiteX2" fmla="*/ 3600300 w 3607821"/>
              <a:gd name="connsiteY2" fmla="*/ 0 h 1906212"/>
              <a:gd name="connsiteX3" fmla="*/ 3607821 w 3607821"/>
              <a:gd name="connsiteY3" fmla="*/ 1906212 h 1906212"/>
              <a:gd name="connsiteX4" fmla="*/ 0 w 3607821"/>
              <a:gd name="connsiteY4" fmla="*/ 1902452 h 1906212"/>
              <a:gd name="connsiteX5" fmla="*/ 30280 w 3607821"/>
              <a:gd name="connsiteY5" fmla="*/ 1860293 h 1906212"/>
              <a:gd name="connsiteX0" fmla="*/ 3760 w 3581301"/>
              <a:gd name="connsiteY0" fmla="*/ 1860293 h 1909972"/>
              <a:gd name="connsiteX1" fmla="*/ 0 w 3581301"/>
              <a:gd name="connsiteY1" fmla="*/ 1021080 h 1909972"/>
              <a:gd name="connsiteX2" fmla="*/ 3573780 w 3581301"/>
              <a:gd name="connsiteY2" fmla="*/ 0 h 1909972"/>
              <a:gd name="connsiteX3" fmla="*/ 3581301 w 3581301"/>
              <a:gd name="connsiteY3" fmla="*/ 1906212 h 1909972"/>
              <a:gd name="connsiteX4" fmla="*/ 11080 w 3581301"/>
              <a:gd name="connsiteY4" fmla="*/ 1909972 h 1909972"/>
              <a:gd name="connsiteX5" fmla="*/ 3760 w 3581301"/>
              <a:gd name="connsiteY5" fmla="*/ 1860293 h 190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301" h="1909972">
                <a:moveTo>
                  <a:pt x="3760" y="1860293"/>
                </a:moveTo>
                <a:cubicBezTo>
                  <a:pt x="2507" y="1580555"/>
                  <a:pt x="1253" y="1300818"/>
                  <a:pt x="0" y="1021080"/>
                </a:cubicBezTo>
                <a:lnTo>
                  <a:pt x="3573780" y="0"/>
                </a:lnTo>
                <a:lnTo>
                  <a:pt x="3581301" y="1906212"/>
                </a:lnTo>
                <a:lnTo>
                  <a:pt x="11080" y="1909972"/>
                </a:lnTo>
                <a:lnTo>
                  <a:pt x="3760" y="1860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 dirty="0"/>
          </a:p>
        </p:txBody>
      </p:sp>
      <p:sp>
        <p:nvSpPr>
          <p:cNvPr id="19" name="Forma libre 18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647938" y="-1189432"/>
            <a:ext cx="4765040" cy="8163897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  <a:gd name="connsiteX0" fmla="*/ 15240 w 3589020"/>
              <a:gd name="connsiteY0" fmla="*/ 23723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2372360 h 5151120"/>
              <a:gd name="connsiteX0" fmla="*/ 0 w 3573780"/>
              <a:gd name="connsiteY0" fmla="*/ 2372360 h 5151120"/>
              <a:gd name="connsiteX1" fmla="*/ 0 w 3573780"/>
              <a:gd name="connsiteY1" fmla="*/ 1021080 h 5151120"/>
              <a:gd name="connsiteX2" fmla="*/ 3573780 w 3573780"/>
              <a:gd name="connsiteY2" fmla="*/ 0 h 5151120"/>
              <a:gd name="connsiteX3" fmla="*/ 3573780 w 3573780"/>
              <a:gd name="connsiteY3" fmla="*/ 5151120 h 5151120"/>
              <a:gd name="connsiteX4" fmla="*/ 0 w 3573780"/>
              <a:gd name="connsiteY4" fmla="*/ 2418080 h 5151120"/>
              <a:gd name="connsiteX5" fmla="*/ 0 w 3573780"/>
              <a:gd name="connsiteY5" fmla="*/ 2372360 h 5151120"/>
              <a:gd name="connsiteX0" fmla="*/ 0 w 3573780"/>
              <a:gd name="connsiteY0" fmla="*/ 2372360 h 2418080"/>
              <a:gd name="connsiteX1" fmla="*/ 0 w 3573780"/>
              <a:gd name="connsiteY1" fmla="*/ 1021080 h 2418080"/>
              <a:gd name="connsiteX2" fmla="*/ 3573780 w 3573780"/>
              <a:gd name="connsiteY2" fmla="*/ 0 h 2418080"/>
              <a:gd name="connsiteX3" fmla="*/ 3568700 w 3573780"/>
              <a:gd name="connsiteY3" fmla="*/ 2392680 h 2418080"/>
              <a:gd name="connsiteX4" fmla="*/ 0 w 3573780"/>
              <a:gd name="connsiteY4" fmla="*/ 2418080 h 2418080"/>
              <a:gd name="connsiteX5" fmla="*/ 0 w 3573780"/>
              <a:gd name="connsiteY5" fmla="*/ 2372360 h 241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3780" h="2418080">
                <a:moveTo>
                  <a:pt x="0" y="2372360"/>
                </a:moveTo>
                <a:lnTo>
                  <a:pt x="0" y="1021080"/>
                </a:lnTo>
                <a:lnTo>
                  <a:pt x="3573780" y="0"/>
                </a:lnTo>
                <a:cubicBezTo>
                  <a:pt x="3572087" y="797560"/>
                  <a:pt x="3570393" y="1595120"/>
                  <a:pt x="3568700" y="2392680"/>
                </a:cubicBezTo>
                <a:lnTo>
                  <a:pt x="0" y="2418080"/>
                </a:lnTo>
                <a:lnTo>
                  <a:pt x="0" y="23723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5818651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120804" y="2703219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5661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n1. Graf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0" y="1592921"/>
            <a:ext cx="6951931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3486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n1. Pi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2" y="1592921"/>
            <a:ext cx="693807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5699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n1. Amaril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tx1"/>
                </a:solidFill>
              </a:rPr>
              <a:pPr algn="r"/>
              <a:t>‹Nº›</a:t>
            </a:fld>
            <a:endParaRPr lang="es-ES" sz="1066" dirty="0">
              <a:solidFill>
                <a:schemeClr val="tx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3500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parata n1. Naran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2820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parata n1. Ro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>
            <a:extLst>
              <a:ext uri="{FF2B5EF4-FFF2-40B4-BE49-F238E27FC236}">
                <a16:creationId xmlns:a16="http://schemas.microsoft.com/office/drawing/2014/main" id="{93EB5CC0-893F-7E43-ABEC-FF257A4D7B5E}"/>
              </a:ext>
            </a:extLst>
          </p:cNvPr>
          <p:cNvSpPr/>
          <p:nvPr userDrawn="1"/>
        </p:nvSpPr>
        <p:spPr>
          <a:xfrm>
            <a:off x="7457440" y="40640"/>
            <a:ext cx="4785360" cy="6868160"/>
          </a:xfrm>
          <a:custGeom>
            <a:avLst/>
            <a:gdLst>
              <a:gd name="connsiteX0" fmla="*/ 15240 w 3589020"/>
              <a:gd name="connsiteY0" fmla="*/ 5090160 h 5151120"/>
              <a:gd name="connsiteX1" fmla="*/ 15240 w 3589020"/>
              <a:gd name="connsiteY1" fmla="*/ 1021080 h 5151120"/>
              <a:gd name="connsiteX2" fmla="*/ 3589020 w 3589020"/>
              <a:gd name="connsiteY2" fmla="*/ 0 h 5151120"/>
              <a:gd name="connsiteX3" fmla="*/ 3589020 w 3589020"/>
              <a:gd name="connsiteY3" fmla="*/ 5151120 h 5151120"/>
              <a:gd name="connsiteX4" fmla="*/ 0 w 3589020"/>
              <a:gd name="connsiteY4" fmla="*/ 5151120 h 5151120"/>
              <a:gd name="connsiteX5" fmla="*/ 15240 w 3589020"/>
              <a:gd name="connsiteY5" fmla="*/ 5090160 h 51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9020" h="5151120">
                <a:moveTo>
                  <a:pt x="15240" y="5090160"/>
                </a:moveTo>
                <a:lnTo>
                  <a:pt x="15240" y="1021080"/>
                </a:lnTo>
                <a:lnTo>
                  <a:pt x="3589020" y="0"/>
                </a:lnTo>
                <a:lnTo>
                  <a:pt x="3589020" y="5151120"/>
                </a:lnTo>
                <a:lnTo>
                  <a:pt x="0" y="5151120"/>
                </a:lnTo>
                <a:lnTo>
                  <a:pt x="15240" y="509016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397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A230A8-2396-C04E-BA7D-6A765043E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005" y="1592921"/>
            <a:ext cx="7052606" cy="16483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título separata de nivel 1</a:t>
            </a:r>
            <a:endParaRPr lang="en-US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916D4C14-6CFE-7A40-86A8-48051042077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81435" y="1503240"/>
            <a:ext cx="3734647" cy="20218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991">
                <a:solidFill>
                  <a:schemeClr val="bg1"/>
                </a:solidFill>
                <a:latin typeface="Playfair Display" pitchFamily="2" charset="77"/>
              </a:defRPr>
            </a:lvl1pPr>
          </a:lstStyle>
          <a:p>
            <a:r>
              <a:rPr lang="es-ES" dirty="0"/>
              <a:t>Nº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0F3A02-B7CA-9E42-855B-3F51A0093AEE}"/>
              </a:ext>
            </a:extLst>
          </p:cNvPr>
          <p:cNvSpPr txBox="1">
            <a:spLocks/>
          </p:cNvSpPr>
          <p:nvPr userDrawn="1"/>
        </p:nvSpPr>
        <p:spPr>
          <a:xfrm>
            <a:off x="11472598" y="6501346"/>
            <a:ext cx="382853" cy="323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s-ES"/>
            </a:defPPr>
            <a:lvl1pPr marL="0" algn="l" defTabSz="685800" rtl="0" eaLnBrk="1" latinLnBrk="0" hangingPunct="1">
              <a:defRPr sz="800" kern="1200">
                <a:solidFill>
                  <a:schemeClr val="bg1"/>
                </a:solidFill>
                <a:latin typeface="Soho Gothic Pro" panose="020B0503030504020204" pitchFamily="34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5078871-D93F-4D40-B540-DC74CFDF655C}" type="slidenum">
              <a:rPr lang="es-ES" sz="1066" smtClean="0">
                <a:solidFill>
                  <a:schemeClr val="bg1"/>
                </a:solidFill>
              </a:rPr>
              <a:pPr algn="r"/>
              <a:t>‹Nº›</a:t>
            </a:fld>
            <a:endParaRPr lang="es-ES" sz="1066" dirty="0">
              <a:solidFill>
                <a:schemeClr val="bg1"/>
              </a:solidFill>
            </a:endParaRPr>
          </a:p>
        </p:txBody>
      </p:sp>
      <p:sp>
        <p:nvSpPr>
          <p:cNvPr id="12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336000" y="3770676"/>
            <a:ext cx="5760000" cy="263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600"/>
            </a:lvl1pPr>
            <a:lvl2pPr marL="456949" indent="0">
              <a:buNone/>
              <a:defRPr/>
            </a:lvl2pPr>
            <a:lvl3pPr marL="913897" indent="0">
              <a:buNone/>
              <a:defRPr/>
            </a:lvl3pPr>
            <a:lvl4pPr marL="1370846" indent="0">
              <a:buNone/>
              <a:defRPr/>
            </a:lvl4pPr>
            <a:lvl5pPr marL="1827794" indent="0">
              <a:buNone/>
              <a:defRPr/>
            </a:lvl5pPr>
          </a:lstStyle>
          <a:p>
            <a:pPr lvl="0"/>
            <a:r>
              <a:rPr lang="es-ES" dirty="0" smtClean="0"/>
              <a:t>Editar el subtitulo</a:t>
            </a:r>
            <a:endParaRPr lang="es-ES" dirty="0"/>
          </a:p>
          <a:p>
            <a:pPr lvl="0"/>
            <a:endParaRPr lang="es-ES" dirty="0"/>
          </a:p>
          <a:p>
            <a:pPr lvl="0"/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lum/>
          </a:blip>
          <a:stretch>
            <a:fillRect/>
          </a:stretch>
        </p:blipFill>
        <p:spPr>
          <a:xfrm>
            <a:off x="1199456" y="6540533"/>
            <a:ext cx="1145182" cy="248840"/>
          </a:xfrm>
          <a:prstGeom prst="rect">
            <a:avLst/>
          </a:prstGeom>
        </p:spPr>
      </p:pic>
      <p:sp>
        <p:nvSpPr>
          <p:cNvPr id="13" name="Freeform 5"/>
          <p:cNvSpPr>
            <a:spLocks noEditPoints="1"/>
          </p:cNvSpPr>
          <p:nvPr userDrawn="1"/>
        </p:nvSpPr>
        <p:spPr bwMode="auto">
          <a:xfrm>
            <a:off x="336000" y="6506083"/>
            <a:ext cx="858184" cy="171408"/>
          </a:xfrm>
          <a:custGeom>
            <a:avLst/>
            <a:gdLst>
              <a:gd name="T0" fmla="*/ 1051 w 1701"/>
              <a:gd name="T1" fmla="*/ 298 h 337"/>
              <a:gd name="T2" fmla="*/ 967 w 1701"/>
              <a:gd name="T3" fmla="*/ 337 h 337"/>
              <a:gd name="T4" fmla="*/ 877 w 1701"/>
              <a:gd name="T5" fmla="*/ 262 h 337"/>
              <a:gd name="T6" fmla="*/ 906 w 1701"/>
              <a:gd name="T7" fmla="*/ 285 h 337"/>
              <a:gd name="T8" fmla="*/ 991 w 1701"/>
              <a:gd name="T9" fmla="*/ 309 h 337"/>
              <a:gd name="T10" fmla="*/ 1033 w 1701"/>
              <a:gd name="T11" fmla="*/ 263 h 337"/>
              <a:gd name="T12" fmla="*/ 926 w 1701"/>
              <a:gd name="T13" fmla="*/ 200 h 337"/>
              <a:gd name="T14" fmla="*/ 888 w 1701"/>
              <a:gd name="T15" fmla="*/ 112 h 337"/>
              <a:gd name="T16" fmla="*/ 967 w 1701"/>
              <a:gd name="T17" fmla="*/ 75 h 337"/>
              <a:gd name="T18" fmla="*/ 1056 w 1701"/>
              <a:gd name="T19" fmla="*/ 149 h 337"/>
              <a:gd name="T20" fmla="*/ 1013 w 1701"/>
              <a:gd name="T21" fmla="*/ 112 h 337"/>
              <a:gd name="T22" fmla="*/ 925 w 1701"/>
              <a:gd name="T23" fmla="*/ 108 h 337"/>
              <a:gd name="T24" fmla="*/ 913 w 1701"/>
              <a:gd name="T25" fmla="*/ 163 h 337"/>
              <a:gd name="T26" fmla="*/ 1046 w 1701"/>
              <a:gd name="T27" fmla="*/ 222 h 337"/>
              <a:gd name="T28" fmla="*/ 680 w 1701"/>
              <a:gd name="T29" fmla="*/ 86 h 337"/>
              <a:gd name="T30" fmla="*/ 656 w 1701"/>
              <a:gd name="T31" fmla="*/ 103 h 337"/>
              <a:gd name="T32" fmla="*/ 656 w 1701"/>
              <a:gd name="T33" fmla="*/ 103 h 337"/>
              <a:gd name="T34" fmla="*/ 632 w 1701"/>
              <a:gd name="T35" fmla="*/ 335 h 337"/>
              <a:gd name="T36" fmla="*/ 661 w 1701"/>
              <a:gd name="T37" fmla="*/ 137 h 337"/>
              <a:gd name="T38" fmla="*/ 722 w 1701"/>
              <a:gd name="T39" fmla="*/ 100 h 337"/>
              <a:gd name="T40" fmla="*/ 783 w 1701"/>
              <a:gd name="T41" fmla="*/ 140 h 337"/>
              <a:gd name="T42" fmla="*/ 810 w 1701"/>
              <a:gd name="T43" fmla="*/ 335 h 337"/>
              <a:gd name="T44" fmla="*/ 722 w 1701"/>
              <a:gd name="T45" fmla="*/ 75 h 337"/>
              <a:gd name="T46" fmla="*/ 1692 w 1701"/>
              <a:gd name="T47" fmla="*/ 298 h 337"/>
              <a:gd name="T48" fmla="*/ 1607 w 1701"/>
              <a:gd name="T49" fmla="*/ 256 h 337"/>
              <a:gd name="T50" fmla="*/ 1686 w 1701"/>
              <a:gd name="T51" fmla="*/ 101 h 337"/>
              <a:gd name="T52" fmla="*/ 1607 w 1701"/>
              <a:gd name="T53" fmla="*/ 78 h 337"/>
              <a:gd name="T54" fmla="*/ 1583 w 1701"/>
              <a:gd name="T55" fmla="*/ 257 h 337"/>
              <a:gd name="T56" fmla="*/ 248 w 1701"/>
              <a:gd name="T57" fmla="*/ 75 h 337"/>
              <a:gd name="T58" fmla="*/ 181 w 1701"/>
              <a:gd name="T59" fmla="*/ 98 h 337"/>
              <a:gd name="T60" fmla="*/ 92 w 1701"/>
              <a:gd name="T61" fmla="*/ 75 h 337"/>
              <a:gd name="T62" fmla="*/ 0 w 1701"/>
              <a:gd name="T63" fmla="*/ 164 h 337"/>
              <a:gd name="T64" fmla="*/ 25 w 1701"/>
              <a:gd name="T65" fmla="*/ 164 h 337"/>
              <a:gd name="T66" fmla="*/ 57 w 1701"/>
              <a:gd name="T67" fmla="*/ 106 h 337"/>
              <a:gd name="T68" fmla="*/ 124 w 1701"/>
              <a:gd name="T69" fmla="*/ 106 h 337"/>
              <a:gd name="T70" fmla="*/ 156 w 1701"/>
              <a:gd name="T71" fmla="*/ 164 h 337"/>
              <a:gd name="T72" fmla="*/ 182 w 1701"/>
              <a:gd name="T73" fmla="*/ 164 h 337"/>
              <a:gd name="T74" fmla="*/ 214 w 1701"/>
              <a:gd name="T75" fmla="*/ 106 h 337"/>
              <a:gd name="T76" fmla="*/ 281 w 1701"/>
              <a:gd name="T77" fmla="*/ 106 h 337"/>
              <a:gd name="T78" fmla="*/ 313 w 1701"/>
              <a:gd name="T79" fmla="*/ 164 h 337"/>
              <a:gd name="T80" fmla="*/ 338 w 1701"/>
              <a:gd name="T81" fmla="*/ 164 h 337"/>
              <a:gd name="T82" fmla="*/ 1522 w 1701"/>
              <a:gd name="T83" fmla="*/ 334 h 337"/>
              <a:gd name="T84" fmla="*/ 1522 w 1701"/>
              <a:gd name="T85" fmla="*/ 311 h 337"/>
              <a:gd name="T86" fmla="*/ 1381 w 1701"/>
              <a:gd name="T87" fmla="*/ 78 h 337"/>
              <a:gd name="T88" fmla="*/ 1381 w 1701"/>
              <a:gd name="T89" fmla="*/ 101 h 337"/>
              <a:gd name="T90" fmla="*/ 1381 w 1701"/>
              <a:gd name="T91" fmla="*/ 311 h 337"/>
              <a:gd name="T92" fmla="*/ 1381 w 1701"/>
              <a:gd name="T93" fmla="*/ 334 h 337"/>
              <a:gd name="T94" fmla="*/ 415 w 1701"/>
              <a:gd name="T95" fmla="*/ 78 h 337"/>
              <a:gd name="T96" fmla="*/ 415 w 1701"/>
              <a:gd name="T97" fmla="*/ 101 h 337"/>
              <a:gd name="T98" fmla="*/ 412 w 1701"/>
              <a:gd name="T99" fmla="*/ 311 h 337"/>
              <a:gd name="T100" fmla="*/ 556 w 1701"/>
              <a:gd name="T101" fmla="*/ 311 h 337"/>
              <a:gd name="T102" fmla="*/ 1297 w 1701"/>
              <a:gd name="T103" fmla="*/ 126 h 337"/>
              <a:gd name="T104" fmla="*/ 1288 w 1701"/>
              <a:gd name="T105" fmla="*/ 334 h 337"/>
              <a:gd name="T106" fmla="*/ 1280 w 1701"/>
              <a:gd name="T107" fmla="*/ 313 h 337"/>
              <a:gd name="T108" fmla="*/ 1148 w 1701"/>
              <a:gd name="T109" fmla="*/ 314 h 337"/>
              <a:gd name="T110" fmla="*/ 1130 w 1701"/>
              <a:gd name="T111" fmla="*/ 126 h 337"/>
              <a:gd name="T112" fmla="*/ 1250 w 1701"/>
              <a:gd name="T113" fmla="*/ 81 h 337"/>
              <a:gd name="T114" fmla="*/ 1278 w 1701"/>
              <a:gd name="T115" fmla="*/ 162 h 337"/>
              <a:gd name="T116" fmla="*/ 1166 w 1701"/>
              <a:gd name="T117" fmla="*/ 116 h 337"/>
              <a:gd name="T118" fmla="*/ 1152 w 1701"/>
              <a:gd name="T119" fmla="*/ 271 h 337"/>
              <a:gd name="T120" fmla="*/ 1214 w 1701"/>
              <a:gd name="T121" fmla="*/ 312 h 337"/>
              <a:gd name="T122" fmla="*/ 1275 w 1701"/>
              <a:gd name="T123" fmla="*/ 27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1" h="337">
                <a:moveTo>
                  <a:pt x="1046" y="222"/>
                </a:moveTo>
                <a:cubicBezTo>
                  <a:pt x="1054" y="233"/>
                  <a:pt x="1058" y="247"/>
                  <a:pt x="1058" y="263"/>
                </a:cubicBezTo>
                <a:cubicBezTo>
                  <a:pt x="1058" y="276"/>
                  <a:pt x="1056" y="288"/>
                  <a:pt x="1051" y="298"/>
                </a:cubicBezTo>
                <a:cubicBezTo>
                  <a:pt x="1046" y="307"/>
                  <a:pt x="1039" y="315"/>
                  <a:pt x="1031" y="321"/>
                </a:cubicBezTo>
                <a:cubicBezTo>
                  <a:pt x="1022" y="327"/>
                  <a:pt x="1013" y="331"/>
                  <a:pt x="1001" y="333"/>
                </a:cubicBezTo>
                <a:cubicBezTo>
                  <a:pt x="991" y="335"/>
                  <a:pt x="979" y="337"/>
                  <a:pt x="967" y="337"/>
                </a:cubicBezTo>
                <a:cubicBezTo>
                  <a:pt x="940" y="337"/>
                  <a:pt x="919" y="331"/>
                  <a:pt x="902" y="319"/>
                </a:cubicBezTo>
                <a:cubicBezTo>
                  <a:pt x="886" y="306"/>
                  <a:pt x="877" y="288"/>
                  <a:pt x="876" y="263"/>
                </a:cubicBezTo>
                <a:cubicBezTo>
                  <a:pt x="876" y="263"/>
                  <a:pt x="877" y="262"/>
                  <a:pt x="877" y="262"/>
                </a:cubicBezTo>
                <a:cubicBezTo>
                  <a:pt x="901" y="262"/>
                  <a:pt x="901" y="262"/>
                  <a:pt x="901" y="262"/>
                </a:cubicBezTo>
                <a:cubicBezTo>
                  <a:pt x="901" y="262"/>
                  <a:pt x="902" y="263"/>
                  <a:pt x="902" y="263"/>
                </a:cubicBezTo>
                <a:cubicBezTo>
                  <a:pt x="902" y="272"/>
                  <a:pt x="903" y="280"/>
                  <a:pt x="906" y="285"/>
                </a:cubicBezTo>
                <a:cubicBezTo>
                  <a:pt x="910" y="291"/>
                  <a:pt x="914" y="296"/>
                  <a:pt x="920" y="300"/>
                </a:cubicBezTo>
                <a:cubicBezTo>
                  <a:pt x="926" y="303"/>
                  <a:pt x="932" y="306"/>
                  <a:pt x="940" y="308"/>
                </a:cubicBezTo>
                <a:cubicBezTo>
                  <a:pt x="954" y="311"/>
                  <a:pt x="970" y="311"/>
                  <a:pt x="991" y="309"/>
                </a:cubicBezTo>
                <a:cubicBezTo>
                  <a:pt x="998" y="308"/>
                  <a:pt x="1005" y="306"/>
                  <a:pt x="1012" y="303"/>
                </a:cubicBezTo>
                <a:cubicBezTo>
                  <a:pt x="1018" y="299"/>
                  <a:pt x="1023" y="295"/>
                  <a:pt x="1027" y="288"/>
                </a:cubicBezTo>
                <a:cubicBezTo>
                  <a:pt x="1031" y="282"/>
                  <a:pt x="1033" y="274"/>
                  <a:pt x="1033" y="263"/>
                </a:cubicBezTo>
                <a:cubicBezTo>
                  <a:pt x="1033" y="254"/>
                  <a:pt x="1031" y="246"/>
                  <a:pt x="1026" y="238"/>
                </a:cubicBezTo>
                <a:cubicBezTo>
                  <a:pt x="1021" y="231"/>
                  <a:pt x="1013" y="226"/>
                  <a:pt x="1003" y="223"/>
                </a:cubicBezTo>
                <a:cubicBezTo>
                  <a:pt x="926" y="200"/>
                  <a:pt x="926" y="200"/>
                  <a:pt x="926" y="200"/>
                </a:cubicBezTo>
                <a:cubicBezTo>
                  <a:pt x="911" y="196"/>
                  <a:pt x="901" y="190"/>
                  <a:pt x="893" y="180"/>
                </a:cubicBezTo>
                <a:cubicBezTo>
                  <a:pt x="885" y="170"/>
                  <a:pt x="881" y="158"/>
                  <a:pt x="881" y="144"/>
                </a:cubicBezTo>
                <a:cubicBezTo>
                  <a:pt x="881" y="131"/>
                  <a:pt x="884" y="121"/>
                  <a:pt x="888" y="112"/>
                </a:cubicBezTo>
                <a:cubicBezTo>
                  <a:pt x="893" y="103"/>
                  <a:pt x="899" y="96"/>
                  <a:pt x="907" y="90"/>
                </a:cubicBezTo>
                <a:cubicBezTo>
                  <a:pt x="915" y="85"/>
                  <a:pt x="924" y="81"/>
                  <a:pt x="934" y="78"/>
                </a:cubicBezTo>
                <a:cubicBezTo>
                  <a:pt x="945" y="76"/>
                  <a:pt x="955" y="75"/>
                  <a:pt x="967" y="75"/>
                </a:cubicBezTo>
                <a:cubicBezTo>
                  <a:pt x="993" y="75"/>
                  <a:pt x="1014" y="81"/>
                  <a:pt x="1030" y="93"/>
                </a:cubicBezTo>
                <a:cubicBezTo>
                  <a:pt x="1047" y="105"/>
                  <a:pt x="1055" y="124"/>
                  <a:pt x="1056" y="148"/>
                </a:cubicBezTo>
                <a:cubicBezTo>
                  <a:pt x="1056" y="148"/>
                  <a:pt x="1056" y="149"/>
                  <a:pt x="1056" y="149"/>
                </a:cubicBezTo>
                <a:cubicBezTo>
                  <a:pt x="1032" y="149"/>
                  <a:pt x="1032" y="149"/>
                  <a:pt x="1032" y="149"/>
                </a:cubicBezTo>
                <a:cubicBezTo>
                  <a:pt x="1032" y="149"/>
                  <a:pt x="1032" y="148"/>
                  <a:pt x="1032" y="148"/>
                </a:cubicBezTo>
                <a:cubicBezTo>
                  <a:pt x="1031" y="131"/>
                  <a:pt x="1025" y="119"/>
                  <a:pt x="1013" y="112"/>
                </a:cubicBezTo>
                <a:cubicBezTo>
                  <a:pt x="1002" y="104"/>
                  <a:pt x="986" y="100"/>
                  <a:pt x="966" y="100"/>
                </a:cubicBezTo>
                <a:cubicBezTo>
                  <a:pt x="958" y="100"/>
                  <a:pt x="951" y="100"/>
                  <a:pt x="944" y="102"/>
                </a:cubicBezTo>
                <a:cubicBezTo>
                  <a:pt x="937" y="103"/>
                  <a:pt x="931" y="105"/>
                  <a:pt x="925" y="108"/>
                </a:cubicBezTo>
                <a:cubicBezTo>
                  <a:pt x="919" y="111"/>
                  <a:pt x="915" y="115"/>
                  <a:pt x="911" y="121"/>
                </a:cubicBezTo>
                <a:cubicBezTo>
                  <a:pt x="908" y="127"/>
                  <a:pt x="906" y="134"/>
                  <a:pt x="906" y="144"/>
                </a:cubicBezTo>
                <a:cubicBezTo>
                  <a:pt x="906" y="151"/>
                  <a:pt x="908" y="157"/>
                  <a:pt x="913" y="163"/>
                </a:cubicBezTo>
                <a:cubicBezTo>
                  <a:pt x="917" y="170"/>
                  <a:pt x="924" y="174"/>
                  <a:pt x="934" y="177"/>
                </a:cubicBezTo>
                <a:cubicBezTo>
                  <a:pt x="1011" y="199"/>
                  <a:pt x="1011" y="199"/>
                  <a:pt x="1011" y="199"/>
                </a:cubicBezTo>
                <a:cubicBezTo>
                  <a:pt x="1026" y="204"/>
                  <a:pt x="1038" y="211"/>
                  <a:pt x="1046" y="222"/>
                </a:cubicBezTo>
                <a:close/>
                <a:moveTo>
                  <a:pt x="722" y="75"/>
                </a:moveTo>
                <a:cubicBezTo>
                  <a:pt x="715" y="75"/>
                  <a:pt x="708" y="76"/>
                  <a:pt x="701" y="78"/>
                </a:cubicBezTo>
                <a:cubicBezTo>
                  <a:pt x="694" y="79"/>
                  <a:pt x="687" y="82"/>
                  <a:pt x="680" y="86"/>
                </a:cubicBezTo>
                <a:cubicBezTo>
                  <a:pt x="673" y="89"/>
                  <a:pt x="667" y="93"/>
                  <a:pt x="662" y="98"/>
                </a:cubicBezTo>
                <a:cubicBezTo>
                  <a:pt x="660" y="100"/>
                  <a:pt x="658" y="101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56" y="103"/>
                  <a:pt x="656" y="103"/>
                  <a:pt x="656" y="103"/>
                </a:cubicBezTo>
                <a:cubicBezTo>
                  <a:pt x="643" y="78"/>
                  <a:pt x="643" y="78"/>
                  <a:pt x="643" y="78"/>
                </a:cubicBezTo>
                <a:cubicBezTo>
                  <a:pt x="632" y="78"/>
                  <a:pt x="632" y="78"/>
                  <a:pt x="632" y="78"/>
                </a:cubicBezTo>
                <a:cubicBezTo>
                  <a:pt x="632" y="335"/>
                  <a:pt x="632" y="335"/>
                  <a:pt x="632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162"/>
                  <a:pt x="656" y="162"/>
                  <a:pt x="656" y="162"/>
                </a:cubicBezTo>
                <a:cubicBezTo>
                  <a:pt x="656" y="152"/>
                  <a:pt x="658" y="144"/>
                  <a:pt x="661" y="137"/>
                </a:cubicBezTo>
                <a:cubicBezTo>
                  <a:pt x="664" y="129"/>
                  <a:pt x="669" y="122"/>
                  <a:pt x="674" y="117"/>
                </a:cubicBezTo>
                <a:cubicBezTo>
                  <a:pt x="680" y="112"/>
                  <a:pt x="687" y="108"/>
                  <a:pt x="695" y="105"/>
                </a:cubicBezTo>
                <a:cubicBezTo>
                  <a:pt x="703" y="102"/>
                  <a:pt x="712" y="100"/>
                  <a:pt x="722" y="100"/>
                </a:cubicBezTo>
                <a:cubicBezTo>
                  <a:pt x="735" y="100"/>
                  <a:pt x="745" y="102"/>
                  <a:pt x="754" y="106"/>
                </a:cubicBezTo>
                <a:cubicBezTo>
                  <a:pt x="762" y="110"/>
                  <a:pt x="769" y="115"/>
                  <a:pt x="773" y="120"/>
                </a:cubicBezTo>
                <a:cubicBezTo>
                  <a:pt x="778" y="126"/>
                  <a:pt x="781" y="133"/>
                  <a:pt x="783" y="140"/>
                </a:cubicBezTo>
                <a:cubicBezTo>
                  <a:pt x="785" y="149"/>
                  <a:pt x="786" y="156"/>
                  <a:pt x="786" y="163"/>
                </a:cubicBezTo>
                <a:cubicBezTo>
                  <a:pt x="786" y="335"/>
                  <a:pt x="786" y="335"/>
                  <a:pt x="786" y="335"/>
                </a:cubicBezTo>
                <a:cubicBezTo>
                  <a:pt x="810" y="335"/>
                  <a:pt x="810" y="335"/>
                  <a:pt x="810" y="335"/>
                </a:cubicBezTo>
                <a:cubicBezTo>
                  <a:pt x="810" y="163"/>
                  <a:pt x="810" y="163"/>
                  <a:pt x="810" y="163"/>
                </a:cubicBezTo>
                <a:cubicBezTo>
                  <a:pt x="810" y="135"/>
                  <a:pt x="802" y="113"/>
                  <a:pt x="787" y="98"/>
                </a:cubicBezTo>
                <a:cubicBezTo>
                  <a:pt x="771" y="83"/>
                  <a:pt x="749" y="75"/>
                  <a:pt x="722" y="75"/>
                </a:cubicBezTo>
                <a:close/>
                <a:moveTo>
                  <a:pt x="1650" y="337"/>
                </a:moveTo>
                <a:cubicBezTo>
                  <a:pt x="1672" y="337"/>
                  <a:pt x="1689" y="331"/>
                  <a:pt x="1701" y="321"/>
                </a:cubicBezTo>
                <a:cubicBezTo>
                  <a:pt x="1692" y="298"/>
                  <a:pt x="1692" y="298"/>
                  <a:pt x="1692" y="298"/>
                </a:cubicBezTo>
                <a:cubicBezTo>
                  <a:pt x="1683" y="306"/>
                  <a:pt x="1670" y="313"/>
                  <a:pt x="1650" y="313"/>
                </a:cubicBezTo>
                <a:cubicBezTo>
                  <a:pt x="1636" y="313"/>
                  <a:pt x="1625" y="308"/>
                  <a:pt x="1618" y="300"/>
                </a:cubicBezTo>
                <a:cubicBezTo>
                  <a:pt x="1611" y="291"/>
                  <a:pt x="1607" y="277"/>
                  <a:pt x="1607" y="256"/>
                </a:cubicBezTo>
                <a:cubicBezTo>
                  <a:pt x="1607" y="101"/>
                  <a:pt x="1607" y="101"/>
                  <a:pt x="1607" y="101"/>
                </a:cubicBezTo>
                <a:cubicBezTo>
                  <a:pt x="1685" y="101"/>
                  <a:pt x="1685" y="101"/>
                  <a:pt x="1685" y="101"/>
                </a:cubicBezTo>
                <a:cubicBezTo>
                  <a:pt x="1686" y="101"/>
                  <a:pt x="1686" y="101"/>
                  <a:pt x="1686" y="101"/>
                </a:cubicBezTo>
                <a:cubicBezTo>
                  <a:pt x="1686" y="78"/>
                  <a:pt x="1686" y="78"/>
                  <a:pt x="1686" y="78"/>
                </a:cubicBezTo>
                <a:cubicBezTo>
                  <a:pt x="1686" y="78"/>
                  <a:pt x="1686" y="78"/>
                  <a:pt x="1685" y="78"/>
                </a:cubicBezTo>
                <a:cubicBezTo>
                  <a:pt x="1607" y="78"/>
                  <a:pt x="1607" y="78"/>
                  <a:pt x="1607" y="78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583" y="0"/>
                  <a:pt x="1583" y="0"/>
                  <a:pt x="1583" y="0"/>
                </a:cubicBezTo>
                <a:cubicBezTo>
                  <a:pt x="1583" y="257"/>
                  <a:pt x="1583" y="257"/>
                  <a:pt x="1583" y="257"/>
                </a:cubicBezTo>
                <a:cubicBezTo>
                  <a:pt x="1583" y="284"/>
                  <a:pt x="1589" y="304"/>
                  <a:pt x="1600" y="317"/>
                </a:cubicBezTo>
                <a:cubicBezTo>
                  <a:pt x="1612" y="330"/>
                  <a:pt x="1629" y="337"/>
                  <a:pt x="1650" y="337"/>
                </a:cubicBezTo>
                <a:close/>
                <a:moveTo>
                  <a:pt x="248" y="75"/>
                </a:moveTo>
                <a:cubicBezTo>
                  <a:pt x="248" y="75"/>
                  <a:pt x="248" y="75"/>
                  <a:pt x="248" y="75"/>
                </a:cubicBezTo>
                <a:cubicBezTo>
                  <a:pt x="247" y="75"/>
                  <a:pt x="247" y="75"/>
                  <a:pt x="247" y="75"/>
                </a:cubicBezTo>
                <a:cubicBezTo>
                  <a:pt x="219" y="75"/>
                  <a:pt x="197" y="83"/>
                  <a:pt x="181" y="98"/>
                </a:cubicBezTo>
                <a:cubicBezTo>
                  <a:pt x="176" y="103"/>
                  <a:pt x="172" y="108"/>
                  <a:pt x="169" y="114"/>
                </a:cubicBezTo>
                <a:cubicBezTo>
                  <a:pt x="166" y="108"/>
                  <a:pt x="162" y="103"/>
                  <a:pt x="157" y="98"/>
                </a:cubicBezTo>
                <a:cubicBezTo>
                  <a:pt x="141" y="83"/>
                  <a:pt x="120" y="75"/>
                  <a:pt x="92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62" y="75"/>
                  <a:pt x="40" y="83"/>
                  <a:pt x="24" y="98"/>
                </a:cubicBezTo>
                <a:cubicBezTo>
                  <a:pt x="8" y="114"/>
                  <a:pt x="0" y="136"/>
                  <a:pt x="0" y="164"/>
                </a:cubicBezTo>
                <a:cubicBezTo>
                  <a:pt x="0" y="335"/>
                  <a:pt x="0" y="335"/>
                  <a:pt x="0" y="335"/>
                </a:cubicBezTo>
                <a:cubicBezTo>
                  <a:pt x="25" y="335"/>
                  <a:pt x="25" y="335"/>
                  <a:pt x="25" y="335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5" y="156"/>
                  <a:pt x="26" y="149"/>
                  <a:pt x="27" y="141"/>
                </a:cubicBezTo>
                <a:cubicBezTo>
                  <a:pt x="29" y="134"/>
                  <a:pt x="33" y="127"/>
                  <a:pt x="37" y="121"/>
                </a:cubicBezTo>
                <a:cubicBezTo>
                  <a:pt x="42" y="115"/>
                  <a:pt x="49" y="110"/>
                  <a:pt x="57" y="106"/>
                </a:cubicBezTo>
                <a:cubicBezTo>
                  <a:pt x="65" y="102"/>
                  <a:pt x="76" y="100"/>
                  <a:pt x="89" y="100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104" y="100"/>
                  <a:pt x="115" y="102"/>
                  <a:pt x="124" y="106"/>
                </a:cubicBezTo>
                <a:cubicBezTo>
                  <a:pt x="132" y="110"/>
                  <a:pt x="139" y="115"/>
                  <a:pt x="143" y="121"/>
                </a:cubicBezTo>
                <a:cubicBezTo>
                  <a:pt x="148" y="127"/>
                  <a:pt x="151" y="133"/>
                  <a:pt x="153" y="141"/>
                </a:cubicBezTo>
                <a:cubicBezTo>
                  <a:pt x="155" y="149"/>
                  <a:pt x="156" y="157"/>
                  <a:pt x="156" y="164"/>
                </a:cubicBezTo>
                <a:cubicBezTo>
                  <a:pt x="156" y="335"/>
                  <a:pt x="156" y="335"/>
                  <a:pt x="156" y="335"/>
                </a:cubicBezTo>
                <a:cubicBezTo>
                  <a:pt x="182" y="335"/>
                  <a:pt x="182" y="335"/>
                  <a:pt x="182" y="335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7"/>
                  <a:pt x="183" y="149"/>
                  <a:pt x="185" y="141"/>
                </a:cubicBezTo>
                <a:cubicBezTo>
                  <a:pt x="186" y="134"/>
                  <a:pt x="190" y="127"/>
                  <a:pt x="194" y="121"/>
                </a:cubicBezTo>
                <a:cubicBezTo>
                  <a:pt x="199" y="115"/>
                  <a:pt x="206" y="110"/>
                  <a:pt x="214" y="106"/>
                </a:cubicBezTo>
                <a:cubicBezTo>
                  <a:pt x="222" y="102"/>
                  <a:pt x="233" y="100"/>
                  <a:pt x="246" y="100"/>
                </a:cubicBezTo>
                <a:cubicBezTo>
                  <a:pt x="247" y="100"/>
                  <a:pt x="247" y="100"/>
                  <a:pt x="248" y="100"/>
                </a:cubicBezTo>
                <a:cubicBezTo>
                  <a:pt x="262" y="100"/>
                  <a:pt x="273" y="102"/>
                  <a:pt x="281" y="106"/>
                </a:cubicBezTo>
                <a:cubicBezTo>
                  <a:pt x="289" y="110"/>
                  <a:pt x="296" y="115"/>
                  <a:pt x="301" y="121"/>
                </a:cubicBezTo>
                <a:cubicBezTo>
                  <a:pt x="305" y="127"/>
                  <a:pt x="309" y="134"/>
                  <a:pt x="311" y="141"/>
                </a:cubicBezTo>
                <a:cubicBezTo>
                  <a:pt x="312" y="149"/>
                  <a:pt x="313" y="157"/>
                  <a:pt x="313" y="164"/>
                </a:cubicBezTo>
                <a:cubicBezTo>
                  <a:pt x="313" y="335"/>
                  <a:pt x="313" y="335"/>
                  <a:pt x="313" y="335"/>
                </a:cubicBezTo>
                <a:cubicBezTo>
                  <a:pt x="338" y="335"/>
                  <a:pt x="338" y="335"/>
                  <a:pt x="338" y="335"/>
                </a:cubicBezTo>
                <a:cubicBezTo>
                  <a:pt x="338" y="164"/>
                  <a:pt x="338" y="164"/>
                  <a:pt x="338" y="164"/>
                </a:cubicBezTo>
                <a:cubicBezTo>
                  <a:pt x="338" y="136"/>
                  <a:pt x="330" y="114"/>
                  <a:pt x="314" y="98"/>
                </a:cubicBezTo>
                <a:cubicBezTo>
                  <a:pt x="298" y="83"/>
                  <a:pt x="276" y="75"/>
                  <a:pt x="248" y="75"/>
                </a:cubicBezTo>
                <a:close/>
                <a:moveTo>
                  <a:pt x="1522" y="334"/>
                </a:moveTo>
                <a:cubicBezTo>
                  <a:pt x="1523" y="334"/>
                  <a:pt x="1523" y="334"/>
                  <a:pt x="1524" y="334"/>
                </a:cubicBezTo>
                <a:cubicBezTo>
                  <a:pt x="1524" y="311"/>
                  <a:pt x="1524" y="311"/>
                  <a:pt x="1524" y="311"/>
                </a:cubicBezTo>
                <a:cubicBezTo>
                  <a:pt x="1523" y="311"/>
                  <a:pt x="1523" y="311"/>
                  <a:pt x="1522" y="311"/>
                </a:cubicBezTo>
                <a:cubicBezTo>
                  <a:pt x="1472" y="311"/>
                  <a:pt x="1472" y="311"/>
                  <a:pt x="1472" y="311"/>
                </a:cubicBezTo>
                <a:cubicBezTo>
                  <a:pt x="1472" y="78"/>
                  <a:pt x="1472" y="78"/>
                  <a:pt x="1472" y="78"/>
                </a:cubicBezTo>
                <a:cubicBezTo>
                  <a:pt x="1381" y="78"/>
                  <a:pt x="1381" y="78"/>
                  <a:pt x="1381" y="78"/>
                </a:cubicBezTo>
                <a:cubicBezTo>
                  <a:pt x="1380" y="78"/>
                  <a:pt x="1380" y="78"/>
                  <a:pt x="1380" y="78"/>
                </a:cubicBezTo>
                <a:cubicBezTo>
                  <a:pt x="1380" y="101"/>
                  <a:pt x="1380" y="101"/>
                  <a:pt x="1380" y="101"/>
                </a:cubicBezTo>
                <a:cubicBezTo>
                  <a:pt x="1380" y="101"/>
                  <a:pt x="1380" y="101"/>
                  <a:pt x="1381" y="101"/>
                </a:cubicBezTo>
                <a:cubicBezTo>
                  <a:pt x="1447" y="101"/>
                  <a:pt x="1447" y="101"/>
                  <a:pt x="1447" y="101"/>
                </a:cubicBezTo>
                <a:cubicBezTo>
                  <a:pt x="1447" y="311"/>
                  <a:pt x="1447" y="311"/>
                  <a:pt x="1447" y="311"/>
                </a:cubicBezTo>
                <a:cubicBezTo>
                  <a:pt x="1381" y="311"/>
                  <a:pt x="1381" y="311"/>
                  <a:pt x="1381" y="311"/>
                </a:cubicBezTo>
                <a:cubicBezTo>
                  <a:pt x="1380" y="311"/>
                  <a:pt x="1380" y="311"/>
                  <a:pt x="1380" y="311"/>
                </a:cubicBezTo>
                <a:cubicBezTo>
                  <a:pt x="1380" y="334"/>
                  <a:pt x="1380" y="334"/>
                  <a:pt x="1380" y="334"/>
                </a:cubicBezTo>
                <a:cubicBezTo>
                  <a:pt x="1380" y="334"/>
                  <a:pt x="1380" y="334"/>
                  <a:pt x="1381" y="334"/>
                </a:cubicBezTo>
                <a:lnTo>
                  <a:pt x="1522" y="334"/>
                </a:lnTo>
                <a:close/>
                <a:moveTo>
                  <a:pt x="507" y="78"/>
                </a:moveTo>
                <a:cubicBezTo>
                  <a:pt x="415" y="78"/>
                  <a:pt x="415" y="78"/>
                  <a:pt x="415" y="78"/>
                </a:cubicBezTo>
                <a:cubicBezTo>
                  <a:pt x="414" y="78"/>
                  <a:pt x="413" y="78"/>
                  <a:pt x="412" y="79"/>
                </a:cubicBezTo>
                <a:cubicBezTo>
                  <a:pt x="412" y="101"/>
                  <a:pt x="412" y="101"/>
                  <a:pt x="412" y="101"/>
                </a:cubicBezTo>
                <a:cubicBezTo>
                  <a:pt x="413" y="101"/>
                  <a:pt x="414" y="101"/>
                  <a:pt x="415" y="101"/>
                </a:cubicBezTo>
                <a:cubicBezTo>
                  <a:pt x="482" y="101"/>
                  <a:pt x="482" y="101"/>
                  <a:pt x="482" y="101"/>
                </a:cubicBezTo>
                <a:cubicBezTo>
                  <a:pt x="482" y="311"/>
                  <a:pt x="482" y="311"/>
                  <a:pt x="48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13" y="334"/>
                  <a:pt x="556" y="334"/>
                  <a:pt x="556" y="334"/>
                </a:cubicBezTo>
                <a:cubicBezTo>
                  <a:pt x="556" y="311"/>
                  <a:pt x="556" y="311"/>
                  <a:pt x="556" y="311"/>
                </a:cubicBezTo>
                <a:cubicBezTo>
                  <a:pt x="507" y="311"/>
                  <a:pt x="507" y="311"/>
                  <a:pt x="507" y="311"/>
                </a:cubicBezTo>
                <a:lnTo>
                  <a:pt x="507" y="78"/>
                </a:lnTo>
                <a:close/>
                <a:moveTo>
                  <a:pt x="1297" y="126"/>
                </a:moveTo>
                <a:cubicBezTo>
                  <a:pt x="1301" y="137"/>
                  <a:pt x="1303" y="149"/>
                  <a:pt x="1303" y="162"/>
                </a:cubicBezTo>
                <a:cubicBezTo>
                  <a:pt x="1303" y="334"/>
                  <a:pt x="1303" y="334"/>
                  <a:pt x="1303" y="334"/>
                </a:cubicBezTo>
                <a:cubicBezTo>
                  <a:pt x="1288" y="334"/>
                  <a:pt x="1288" y="334"/>
                  <a:pt x="1288" y="334"/>
                </a:cubicBezTo>
                <a:cubicBezTo>
                  <a:pt x="1280" y="314"/>
                  <a:pt x="1280" y="314"/>
                  <a:pt x="1280" y="314"/>
                </a:cubicBezTo>
                <a:cubicBezTo>
                  <a:pt x="1280" y="315"/>
                  <a:pt x="1280" y="315"/>
                  <a:pt x="1280" y="315"/>
                </a:cubicBezTo>
                <a:cubicBezTo>
                  <a:pt x="1280" y="313"/>
                  <a:pt x="1280" y="313"/>
                  <a:pt x="1280" y="313"/>
                </a:cubicBezTo>
                <a:cubicBezTo>
                  <a:pt x="1280" y="314"/>
                  <a:pt x="1279" y="314"/>
                  <a:pt x="1279" y="314"/>
                </a:cubicBezTo>
                <a:cubicBezTo>
                  <a:pt x="1263" y="329"/>
                  <a:pt x="1241" y="337"/>
                  <a:pt x="1214" y="337"/>
                </a:cubicBezTo>
                <a:cubicBezTo>
                  <a:pt x="1186" y="337"/>
                  <a:pt x="1164" y="329"/>
                  <a:pt x="1148" y="314"/>
                </a:cubicBezTo>
                <a:cubicBezTo>
                  <a:pt x="1132" y="299"/>
                  <a:pt x="1124" y="277"/>
                  <a:pt x="1124" y="249"/>
                </a:cubicBezTo>
                <a:cubicBezTo>
                  <a:pt x="1124" y="162"/>
                  <a:pt x="1124" y="162"/>
                  <a:pt x="1124" y="162"/>
                </a:cubicBezTo>
                <a:cubicBezTo>
                  <a:pt x="1124" y="149"/>
                  <a:pt x="1126" y="137"/>
                  <a:pt x="1130" y="126"/>
                </a:cubicBezTo>
                <a:cubicBezTo>
                  <a:pt x="1135" y="116"/>
                  <a:pt x="1141" y="106"/>
                  <a:pt x="1148" y="99"/>
                </a:cubicBezTo>
                <a:cubicBezTo>
                  <a:pt x="1156" y="91"/>
                  <a:pt x="1165" y="85"/>
                  <a:pt x="1177" y="81"/>
                </a:cubicBezTo>
                <a:cubicBezTo>
                  <a:pt x="1199" y="73"/>
                  <a:pt x="1228" y="73"/>
                  <a:pt x="1250" y="81"/>
                </a:cubicBezTo>
                <a:cubicBezTo>
                  <a:pt x="1262" y="85"/>
                  <a:pt x="1271" y="91"/>
                  <a:pt x="1279" y="99"/>
                </a:cubicBezTo>
                <a:cubicBezTo>
                  <a:pt x="1286" y="106"/>
                  <a:pt x="1293" y="116"/>
                  <a:pt x="1297" y="126"/>
                </a:cubicBezTo>
                <a:close/>
                <a:moveTo>
                  <a:pt x="1278" y="162"/>
                </a:moveTo>
                <a:cubicBezTo>
                  <a:pt x="1278" y="143"/>
                  <a:pt x="1272" y="127"/>
                  <a:pt x="1261" y="116"/>
                </a:cubicBezTo>
                <a:cubicBezTo>
                  <a:pt x="1250" y="105"/>
                  <a:pt x="1234" y="100"/>
                  <a:pt x="1214" y="100"/>
                </a:cubicBezTo>
                <a:cubicBezTo>
                  <a:pt x="1193" y="100"/>
                  <a:pt x="1177" y="105"/>
                  <a:pt x="1166" y="116"/>
                </a:cubicBezTo>
                <a:cubicBezTo>
                  <a:pt x="1155" y="127"/>
                  <a:pt x="1149" y="142"/>
                  <a:pt x="1149" y="162"/>
                </a:cubicBezTo>
                <a:cubicBezTo>
                  <a:pt x="1149" y="249"/>
                  <a:pt x="1149" y="249"/>
                  <a:pt x="1149" y="249"/>
                </a:cubicBezTo>
                <a:cubicBezTo>
                  <a:pt x="1149" y="256"/>
                  <a:pt x="1150" y="263"/>
                  <a:pt x="1152" y="271"/>
                </a:cubicBezTo>
                <a:cubicBezTo>
                  <a:pt x="1154" y="278"/>
                  <a:pt x="1157" y="285"/>
                  <a:pt x="1162" y="291"/>
                </a:cubicBezTo>
                <a:cubicBezTo>
                  <a:pt x="1166" y="297"/>
                  <a:pt x="1173" y="302"/>
                  <a:pt x="1181" y="306"/>
                </a:cubicBezTo>
                <a:cubicBezTo>
                  <a:pt x="1189" y="310"/>
                  <a:pt x="1200" y="312"/>
                  <a:pt x="1214" y="312"/>
                </a:cubicBezTo>
                <a:cubicBezTo>
                  <a:pt x="1227" y="312"/>
                  <a:pt x="1238" y="310"/>
                  <a:pt x="1246" y="306"/>
                </a:cubicBezTo>
                <a:cubicBezTo>
                  <a:pt x="1255" y="302"/>
                  <a:pt x="1261" y="297"/>
                  <a:pt x="1266" y="291"/>
                </a:cubicBezTo>
                <a:cubicBezTo>
                  <a:pt x="1270" y="285"/>
                  <a:pt x="1273" y="278"/>
                  <a:pt x="1275" y="271"/>
                </a:cubicBezTo>
                <a:cubicBezTo>
                  <a:pt x="1277" y="263"/>
                  <a:pt x="1278" y="256"/>
                  <a:pt x="1278" y="249"/>
                </a:cubicBezTo>
                <a:lnTo>
                  <a:pt x="1278" y="162"/>
                </a:lnTo>
                <a:close/>
              </a:path>
            </a:pathLst>
          </a:custGeom>
          <a:solidFill>
            <a:srgbClr val="1A3B47"/>
          </a:solidFill>
          <a:ln>
            <a:noFill/>
          </a:ln>
        </p:spPr>
        <p:txBody>
          <a:bodyPr vert="horz" wrap="square" lIns="121857" tIns="60928" rIns="121857" bIns="60928" numCol="1" anchor="t" anchorCtr="0" compatLnSpc="1">
            <a:prstTxWarp prst="textNoShape">
              <a:avLst/>
            </a:prstTxWarp>
          </a:bodyPr>
          <a:lstStyle/>
          <a:p>
            <a:endParaRPr lang="es-ES" sz="2397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901" y="6429787"/>
            <a:ext cx="1310897" cy="324000"/>
          </a:xfrm>
          <a:prstGeom prst="rect">
            <a:avLst/>
          </a:prstGeom>
        </p:spPr>
      </p:pic>
      <p:sp>
        <p:nvSpPr>
          <p:cNvPr id="17" name="12 Marcador de texto"/>
          <p:cNvSpPr>
            <a:spLocks noGrp="1"/>
          </p:cNvSpPr>
          <p:nvPr>
            <p:ph type="body" sz="quarter" idx="13"/>
          </p:nvPr>
        </p:nvSpPr>
        <p:spPr>
          <a:xfrm>
            <a:off x="336000" y="357000"/>
            <a:ext cx="11519451" cy="251520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>
              <a:buNone/>
              <a:defRPr kumimoji="0" lang="es-ES" sz="1000" b="0" i="0" u="none" strike="noStrike" kern="1200" cap="none" spc="0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oho Gothic Pro" panose="020B0503030504020204" pitchFamily="34" charset="0"/>
                <a:ea typeface="+mn-ea"/>
                <a:cs typeface="Soho Gothic Pro" panose="020B0503030504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0" marR="0" lvl="0" indent="0" algn="just" defTabSz="11248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D3935">
                  <a:lumMod val="75000"/>
                </a:srgbClr>
              </a:buClr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37156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78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98" r:id="rId2"/>
    <p:sldLayoutId id="2147483771" r:id="rId3"/>
    <p:sldLayoutId id="2147483739" r:id="rId4"/>
    <p:sldLayoutId id="2147483748" r:id="rId5"/>
    <p:sldLayoutId id="2147483749" r:id="rId6"/>
    <p:sldLayoutId id="2147483735" r:id="rId7"/>
    <p:sldLayoutId id="2147483736" r:id="rId8"/>
    <p:sldLayoutId id="2147483737" r:id="rId9"/>
    <p:sldLayoutId id="2147483738" r:id="rId10"/>
    <p:sldLayoutId id="214748374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46" r:id="rId20"/>
    <p:sldLayoutId id="2147483760" r:id="rId21"/>
    <p:sldLayoutId id="2147483761" r:id="rId22"/>
    <p:sldLayoutId id="2147483763" r:id="rId23"/>
    <p:sldLayoutId id="2147483764" r:id="rId24"/>
    <p:sldLayoutId id="2147483765" r:id="rId25"/>
    <p:sldLayoutId id="2147483766" r:id="rId26"/>
    <p:sldLayoutId id="2147483767" r:id="rId27"/>
    <p:sldLayoutId id="2147483678" r:id="rId28"/>
    <p:sldLayoutId id="2147483790" r:id="rId29"/>
    <p:sldLayoutId id="2147483799" r:id="rId30"/>
    <p:sldLayoutId id="2147483800" r:id="rId31"/>
    <p:sldLayoutId id="2147483803" r:id="rId32"/>
  </p:sldLayoutIdLst>
  <p:hf hdr="0" ftr="0" dt="0"/>
  <p:txStyles>
    <p:titleStyle>
      <a:lvl1pPr algn="l" defTabSz="913897" rtl="0" eaLnBrk="1" latinLnBrk="0" hangingPunct="1">
        <a:lnSpc>
          <a:spcPct val="90000"/>
        </a:lnSpc>
        <a:spcBef>
          <a:spcPct val="0"/>
        </a:spcBef>
        <a:buNone/>
        <a:defRPr sz="4664" kern="1200">
          <a:solidFill>
            <a:schemeClr val="tx1"/>
          </a:solidFill>
          <a:latin typeface="Playfair Display" pitchFamily="2" charset="77"/>
          <a:ea typeface="+mj-ea"/>
          <a:cs typeface="+mj-cs"/>
        </a:defRPr>
      </a:lvl1pPr>
    </p:titleStyle>
    <p:bodyStyle>
      <a:lvl1pPr marL="228474" indent="-228474" algn="l" defTabSz="91389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1999" b="0" i="0" kern="1200">
          <a:solidFill>
            <a:schemeClr val="tx1"/>
          </a:solidFill>
          <a:latin typeface="Soho Gothic Pro Light" panose="020B0303030504020204" pitchFamily="34" charset="77"/>
          <a:ea typeface="+mn-ea"/>
          <a:cs typeface="+mn-cs"/>
        </a:defRPr>
      </a:lvl1pPr>
      <a:lvl2pPr marL="685423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371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320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268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217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166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114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063" indent="-228474" algn="l" defTabSz="91389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49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97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846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794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743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691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640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588" algn="l" defTabSz="91389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225" userDrawn="1">
          <p15:clr>
            <a:srgbClr val="F26B43"/>
          </p15:clr>
        </p15:guide>
        <p15:guide id="4" orient="horz" pos="4035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10" pos="7469" userDrawn="1">
          <p15:clr>
            <a:srgbClr val="F26B43"/>
          </p15:clr>
        </p15:guide>
        <p15:guide id="15" pos="212" userDrawn="1">
          <p15:clr>
            <a:srgbClr val="F26B43"/>
          </p15:clr>
        </p15:guide>
        <p15:guide id="17" orient="horz" pos="769" userDrawn="1">
          <p15:clr>
            <a:srgbClr val="F26B43"/>
          </p15:clr>
        </p15:guide>
        <p15:guide id="18" orient="horz" pos="36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ri.eus/euskadinnova/es/portada-euskadiinnova/soluciones-para-micropymes/587.aspx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Relationship Id="rId5" Type="http://schemas.openxmlformats.org/officeDocument/2006/relationships/hyperlink" Target="http://www.spri.eus/euskadinnova/es/portada-euskadiinnova/soluciones-para-micropymes/inscripciones-inplantalariak/589.aspx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Relationship Id="rId5" Type="http://schemas.openxmlformats.org/officeDocument/2006/relationships/hyperlink" Target="http://www.spri.eus/euskadinnova/eu/euskadiinnova-azala/konponbideak-mikroeteetan/588.aspx#agendak" TargetMode="External"/><Relationship Id="rId4" Type="http://schemas.openxmlformats.org/officeDocument/2006/relationships/hyperlink" Target="http://www.spri.eus/euskadinnova/eu/euskadiinnova-azala/konponbideak-mikroeteetan/izen-emateak/590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9667451" y="2194"/>
            <a:ext cx="2540053" cy="684549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50"/>
          <a:stretch/>
        </p:blipFill>
        <p:spPr bwMode="auto">
          <a:xfrm>
            <a:off x="0" y="-8388"/>
            <a:ext cx="9667452" cy="287613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55"/>
          <p:cNvSpPr txBox="1">
            <a:spLocks noChangeArrowheads="1" noChangeShapeType="1"/>
          </p:cNvSpPr>
          <p:nvPr/>
        </p:nvSpPr>
        <p:spPr bwMode="auto">
          <a:xfrm flipH="1">
            <a:off x="30182" y="-27791"/>
            <a:ext cx="9699165" cy="150335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>
              <a:spcBef>
                <a:spcPts val="272"/>
              </a:spcBef>
              <a:spcAft>
                <a:spcPts val="272"/>
              </a:spcAft>
            </a:pPr>
            <a:r>
              <a:rPr lang="es-ES" sz="3100" b="1" i="1" dirty="0" smtClean="0">
                <a:solidFill>
                  <a:schemeClr val="bg1"/>
                </a:solidFill>
                <a:latin typeface="Neo Sans" panose="020B0504020202020204" pitchFamily="34" charset="0"/>
              </a:rPr>
              <a:t>GESTION OPTIMIZADA con DIGITALIZACIÓN para ser más </a:t>
            </a:r>
            <a:r>
              <a:rPr lang="es-ES" sz="3100" b="1" i="1" dirty="0" smtClean="0">
                <a:solidFill>
                  <a:schemeClr val="bg1"/>
                </a:solidFill>
                <a:latin typeface="Neo Sans" panose="020B0504020202020204" pitchFamily="34" charset="0"/>
              </a:rPr>
              <a:t>eficiente, simplificando tareas de tu gestión diaria</a:t>
            </a:r>
            <a:endParaRPr lang="es-ES" sz="3100" b="1" i="1" dirty="0">
              <a:solidFill>
                <a:schemeClr val="bg1"/>
              </a:solidFill>
              <a:latin typeface="Neo Sans" panose="020B050402020202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81301" y="3242557"/>
            <a:ext cx="9476456" cy="3168958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marL="263402" indent="-263402" algn="just">
              <a:lnSpc>
                <a:spcPts val="24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  </a:t>
            </a:r>
            <a:r>
              <a:rPr lang="es-ES" sz="1400" dirty="0" smtClean="0">
                <a:latin typeface="Neo Sans" panose="020B0504020202020204" pitchFamily="34" charset="0"/>
                <a:cs typeface="Arial" pitchFamily="34" charset="0"/>
              </a:rPr>
              <a:t>registrar y </a:t>
            </a:r>
            <a:r>
              <a:rPr lang="es-ES" sz="1400" b="1" dirty="0" smtClean="0">
                <a:latin typeface="Neo Sans" panose="020B0504020202020204" pitchFamily="34" charset="0"/>
                <a:cs typeface="Arial" pitchFamily="34" charset="0"/>
              </a:rPr>
              <a:t>conocer el tiempo invertido en cada proyecto </a:t>
            </a:r>
            <a:r>
              <a:rPr lang="es-ES" sz="1400" dirty="0" smtClean="0">
                <a:latin typeface="Neo Sans" panose="020B0504020202020204" pitchFamily="34" charset="0"/>
                <a:cs typeface="Arial" pitchFamily="34" charset="0"/>
              </a:rPr>
              <a:t>para una reajustes de trabajos o facturación</a:t>
            </a:r>
          </a:p>
          <a:p>
            <a:pPr marL="263402" indent="-263402" algn="just">
              <a:lnSpc>
                <a:spcPts val="2400"/>
              </a:lnSpc>
            </a:pPr>
            <a:r>
              <a:rPr lang="es-ES" sz="1400" dirty="0" smtClean="0">
                <a:latin typeface="Neo Sans" panose="020B0504020202020204" pitchFamily="34" charset="0"/>
                <a:cs typeface="Arial" pitchFamily="34" charset="0"/>
              </a:rPr>
              <a:t>…. </a:t>
            </a:r>
            <a:r>
              <a:rPr lang="es-ES" sz="1400" dirty="0" smtClean="0">
                <a:latin typeface="Neo Sans" panose="020B0504020202020204" pitchFamily="34" charset="0"/>
                <a:cs typeface="Arial" pitchFamily="34" charset="0"/>
              </a:rPr>
              <a:t>cumplir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normativa </a:t>
            </a:r>
            <a:r>
              <a:rPr lang="es-ES" sz="1400" dirty="0" smtClean="0">
                <a:latin typeface="Neo Sans" panose="020B0504020202020204" pitchFamily="34" charset="0"/>
                <a:cs typeface="Arial" pitchFamily="34" charset="0"/>
              </a:rPr>
              <a:t>en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aspectos </a:t>
            </a:r>
            <a:r>
              <a:rPr lang="es-ES" sz="1400" dirty="0" smtClean="0">
                <a:latin typeface="Neo Sans" panose="020B0504020202020204" pitchFamily="34" charset="0"/>
                <a:cs typeface="Arial" pitchFamily="34" charset="0"/>
              </a:rPr>
              <a:t>como </a:t>
            </a:r>
            <a:r>
              <a:rPr lang="es-ES" sz="1400" b="1" dirty="0" smtClean="0">
                <a:latin typeface="Neo Sans" panose="020B0504020202020204" pitchFamily="34" charset="0"/>
                <a:cs typeface="Arial" pitchFamily="34" charset="0"/>
              </a:rPr>
              <a:t>Nuevo Reglamento de Datos de carácter Personal, </a:t>
            </a:r>
            <a:r>
              <a:rPr lang="es-ES" sz="1400" b="1" dirty="0">
                <a:latin typeface="Neo Sans" panose="020B0504020202020204" pitchFamily="34" charset="0"/>
                <a:cs typeface="Arial" pitchFamily="34" charset="0"/>
              </a:rPr>
              <a:t>registro horario de la jornada (fichaje)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, mediante ejemplos y soluciones </a:t>
            </a:r>
            <a:r>
              <a:rPr lang="es-ES" sz="1400" dirty="0" smtClean="0">
                <a:latin typeface="Neo Sans" panose="020B0504020202020204" pitchFamily="34" charset="0"/>
                <a:cs typeface="Arial" pitchFamily="34" charset="0"/>
              </a:rPr>
              <a:t>gratuitas, ágiles </a:t>
            </a: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y sencillas</a:t>
            </a:r>
          </a:p>
          <a:p>
            <a:pPr marL="263402" indent="-263402" algn="just">
              <a:lnSpc>
                <a:spcPts val="2400"/>
              </a:lnSpc>
            </a:pPr>
            <a:r>
              <a:rPr lang="es-ES" sz="1400" dirty="0" smtClean="0">
                <a:latin typeface="Neo Sans" panose="020B0504020202020204" pitchFamily="34" charset="0"/>
              </a:rPr>
              <a:t>…  </a:t>
            </a:r>
            <a:r>
              <a:rPr lang="es-ES" sz="1400" dirty="0">
                <a:latin typeface="Neo Sans" panose="020B0504020202020204" pitchFamily="34" charset="0"/>
              </a:rPr>
              <a:t>ser más ágil y coordinado con tus colaboradores </a:t>
            </a:r>
            <a:r>
              <a:rPr lang="es-ES" sz="1400" dirty="0" smtClean="0">
                <a:latin typeface="Neo Sans" panose="020B0504020202020204" pitchFamily="34" charset="0"/>
              </a:rPr>
              <a:t>y clientes a </a:t>
            </a:r>
            <a:r>
              <a:rPr lang="es-ES" sz="1400" dirty="0">
                <a:latin typeface="Neo Sans" panose="020B0504020202020204" pitchFamily="34" charset="0"/>
              </a:rPr>
              <a:t>través de </a:t>
            </a:r>
            <a:r>
              <a:rPr lang="es-ES" sz="1400" b="1" dirty="0">
                <a:latin typeface="Neo Sans" panose="020B0504020202020204" pitchFamily="34" charset="0"/>
              </a:rPr>
              <a:t>gestores de </a:t>
            </a:r>
            <a:r>
              <a:rPr lang="es-ES" sz="1400" b="1" dirty="0" smtClean="0">
                <a:latin typeface="Neo Sans" panose="020B0504020202020204" pitchFamily="34" charset="0"/>
              </a:rPr>
              <a:t>calendarios de citas o entregas</a:t>
            </a:r>
          </a:p>
          <a:p>
            <a:pPr marL="263402" indent="-263402" algn="just">
              <a:lnSpc>
                <a:spcPts val="2400"/>
              </a:lnSpc>
            </a:pPr>
            <a:r>
              <a:rPr lang="es-ES" sz="1400" b="1" dirty="0" smtClean="0">
                <a:latin typeface="Neo Sans" panose="020B0504020202020204" pitchFamily="34" charset="0"/>
              </a:rPr>
              <a:t>…  acceder de modo </a:t>
            </a:r>
            <a:r>
              <a:rPr lang="es-ES" sz="1400" b="1" dirty="0">
                <a:latin typeface="Neo Sans" panose="020B0504020202020204" pitchFamily="34" charset="0"/>
              </a:rPr>
              <a:t>remoto </a:t>
            </a:r>
            <a:r>
              <a:rPr lang="es-ES" sz="1400" dirty="0">
                <a:solidFill>
                  <a:prstClr val="black"/>
                </a:solidFill>
                <a:latin typeface="Neo Sans" panose="020B0504020202020204" pitchFamily="34" charset="0"/>
                <a:cs typeface="Arial" pitchFamily="34" charset="0"/>
              </a:rPr>
              <a:t>a los ordenadores de la empresa, para ahorrar tiempo y costes de desplazamientos</a:t>
            </a:r>
          </a:p>
          <a:p>
            <a:pPr marL="263402" indent="-263402" algn="just">
              <a:lnSpc>
                <a:spcPts val="2400"/>
              </a:lnSpc>
            </a:pPr>
            <a:r>
              <a:rPr lang="es-ES" sz="1400" dirty="0">
                <a:solidFill>
                  <a:prstClr val="black"/>
                </a:solidFill>
                <a:latin typeface="Neo Sans" panose="020B0504020202020204" pitchFamily="34" charset="0"/>
                <a:cs typeface="Arial" pitchFamily="34" charset="0"/>
              </a:rPr>
              <a:t>… </a:t>
            </a:r>
            <a:r>
              <a:rPr lang="es-ES" sz="1400" dirty="0" smtClean="0">
                <a:solidFill>
                  <a:prstClr val="black"/>
                </a:solidFill>
                <a:latin typeface="Neo Sans" panose="020B0504020202020204" pitchFamily="34" charset="0"/>
                <a:cs typeface="Arial" pitchFamily="34" charset="0"/>
              </a:rPr>
              <a:t>realizar</a:t>
            </a:r>
            <a:r>
              <a:rPr lang="es-ES" sz="1400" dirty="0" smtClean="0">
                <a:latin typeface="Neo Sans" panose="020B0504020202020204" pitchFamily="34" charset="0"/>
              </a:rPr>
              <a:t> </a:t>
            </a:r>
            <a:r>
              <a:rPr lang="es-ES" sz="1400" b="1" dirty="0">
                <a:latin typeface="Neo Sans" panose="020B0504020202020204" pitchFamily="34" charset="0"/>
              </a:rPr>
              <a:t>videoconferencias con acceso simultáneos a ficheros </a:t>
            </a:r>
            <a:r>
              <a:rPr lang="es-ES" sz="1400" dirty="0" smtClean="0">
                <a:solidFill>
                  <a:prstClr val="black"/>
                </a:solidFill>
                <a:latin typeface="Neo Sans" panose="020B0504020202020204" pitchFamily="34" charset="0"/>
                <a:cs typeface="Arial" pitchFamily="34" charset="0"/>
              </a:rPr>
              <a:t>compartidos</a:t>
            </a:r>
          </a:p>
          <a:p>
            <a:pPr marL="263402" indent="-263402" algn="just">
              <a:lnSpc>
                <a:spcPts val="2400"/>
              </a:lnSpc>
            </a:pPr>
            <a:r>
              <a:rPr lang="es-ES" sz="1400" dirty="0" smtClean="0">
                <a:solidFill>
                  <a:prstClr val="black"/>
                </a:solidFill>
                <a:latin typeface="Neo Sans" panose="020B0504020202020204" pitchFamily="34" charset="0"/>
                <a:cs typeface="Arial" pitchFamily="34" charset="0"/>
              </a:rPr>
              <a:t>… </a:t>
            </a:r>
            <a:r>
              <a:rPr lang="es-ES" sz="1400" dirty="0" smtClean="0">
                <a:latin typeface="Neo Sans" panose="020B0504020202020204" pitchFamily="34" charset="0"/>
              </a:rPr>
              <a:t>ser </a:t>
            </a:r>
            <a:r>
              <a:rPr lang="es-ES" sz="1400" dirty="0">
                <a:latin typeface="Neo Sans" panose="020B0504020202020204" pitchFamily="34" charset="0"/>
              </a:rPr>
              <a:t>más competitivo frente a la competencia </a:t>
            </a:r>
            <a:r>
              <a:rPr lang="es-ES" sz="1400" b="1" dirty="0"/>
              <a:t>con </a:t>
            </a:r>
            <a:r>
              <a:rPr lang="es-ES" sz="1400" b="1" dirty="0">
                <a:latin typeface="Neo Sans" panose="020B0504020202020204" pitchFamily="34" charset="0"/>
              </a:rPr>
              <a:t>gestores de </a:t>
            </a:r>
            <a:r>
              <a:rPr lang="es-ES" sz="1400" b="1" dirty="0" smtClean="0">
                <a:latin typeface="Neo Sans" panose="020B0504020202020204" pitchFamily="34" charset="0"/>
              </a:rPr>
              <a:t>tareas </a:t>
            </a:r>
            <a:r>
              <a:rPr lang="es-ES" sz="1400" dirty="0">
                <a:latin typeface="Neo Sans" panose="020B0504020202020204" pitchFamily="34" charset="0"/>
              </a:rPr>
              <a:t>que permiten, de modo ágil, </a:t>
            </a:r>
            <a:r>
              <a:rPr lang="es-ES" sz="1400" b="1" dirty="0">
                <a:latin typeface="Neo Sans" panose="020B0504020202020204" pitchFamily="34" charset="0"/>
              </a:rPr>
              <a:t>conocer el estado </a:t>
            </a:r>
            <a:r>
              <a:rPr lang="es-ES" sz="1400" b="1" dirty="0" smtClean="0">
                <a:latin typeface="Neo Sans" panose="020B0504020202020204" pitchFamily="34" charset="0"/>
              </a:rPr>
              <a:t>de cada petición o trabajo,  para </a:t>
            </a:r>
            <a:r>
              <a:rPr lang="es-ES" sz="1400" b="1" dirty="0">
                <a:latin typeface="Neo Sans" panose="020B0504020202020204" pitchFamily="34" charset="0"/>
              </a:rPr>
              <a:t>dar respuesta a tus clientes y mejorar su satisfacción con el servicio</a:t>
            </a:r>
          </a:p>
          <a:p>
            <a:pPr marL="263402" indent="-263402" algn="just">
              <a:lnSpc>
                <a:spcPts val="2400"/>
              </a:lnSpc>
            </a:pPr>
            <a:r>
              <a:rPr lang="es-ES" sz="1400" dirty="0">
                <a:latin typeface="Neo Sans" panose="020B0504020202020204" pitchFamily="34" charset="0"/>
                <a:cs typeface="Arial" pitchFamily="34" charset="0"/>
              </a:rPr>
              <a:t>…  </a:t>
            </a:r>
            <a:r>
              <a:rPr lang="es-ES" sz="1400" dirty="0" smtClean="0">
                <a:latin typeface="Neo Sans" panose="020B0504020202020204" pitchFamily="34" charset="0"/>
              </a:rPr>
              <a:t>permitir el trabajo colaborativo con el </a:t>
            </a:r>
            <a:r>
              <a:rPr lang="es-ES" sz="1400" dirty="0">
                <a:latin typeface="Neo Sans" panose="020B0504020202020204" pitchFamily="34" charset="0"/>
              </a:rPr>
              <a:t>uso de </a:t>
            </a:r>
            <a:r>
              <a:rPr lang="es-ES" sz="1400" b="1" dirty="0">
                <a:latin typeface="Neo Sans" panose="020B0504020202020204" pitchFamily="34" charset="0"/>
              </a:rPr>
              <a:t>nubes </a:t>
            </a:r>
            <a:r>
              <a:rPr lang="es-ES" sz="1400" b="1" dirty="0" smtClean="0">
                <a:latin typeface="Neo Sans" panose="020B0504020202020204" pitchFamily="34" charset="0"/>
              </a:rPr>
              <a:t>seguras</a:t>
            </a:r>
            <a:r>
              <a:rPr lang="es-ES" sz="1400" dirty="0" smtClean="0">
                <a:latin typeface="Neo Sans" panose="020B0504020202020204" pitchFamily="34" charset="0"/>
              </a:rPr>
              <a:t>, </a:t>
            </a:r>
            <a:r>
              <a:rPr lang="es-ES" sz="1400" dirty="0">
                <a:latin typeface="Neo Sans" panose="020B0504020202020204" pitchFamily="34" charset="0"/>
              </a:rPr>
              <a:t>donde compartir y acceder a documentación del negocio y </a:t>
            </a:r>
            <a:r>
              <a:rPr lang="es-ES" sz="1400" dirty="0" smtClean="0">
                <a:latin typeface="Neo Sans" panose="020B0504020202020204" pitchFamily="34" charset="0"/>
              </a:rPr>
              <a:t>clientes de modo simultaneo por varias personas desde diferentes ubicaciones.</a:t>
            </a:r>
            <a:endParaRPr lang="es-ES" sz="1400" dirty="0">
              <a:latin typeface="Neo Sans" panose="020B0504020202020204" pitchFamily="34" charset="0"/>
              <a:cs typeface="Arial" pitchFamily="34" charset="0"/>
            </a:endParaRPr>
          </a:p>
        </p:txBody>
      </p:sp>
      <p:sp>
        <p:nvSpPr>
          <p:cNvPr id="26" name="22 CuadroTexto"/>
          <p:cNvSpPr txBox="1"/>
          <p:nvPr/>
        </p:nvSpPr>
        <p:spPr>
          <a:xfrm>
            <a:off x="9781771" y="5258892"/>
            <a:ext cx="2397833" cy="1276132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just"/>
            <a:r>
              <a:rPr lang="es-ES_tradnl" sz="1100" dirty="0">
                <a:latin typeface="Neo Sans" pitchFamily="34" charset="0"/>
                <a:cs typeface="Arial" pitchFamily="34" charset="0"/>
              </a:rPr>
              <a:t>Recibe este Asesoramiento tecnológico  GRATUITO </a:t>
            </a:r>
            <a:r>
              <a:rPr lang="es-ES_tradnl" sz="1100" b="1" dirty="0">
                <a:latin typeface="Neo Sans" pitchFamily="34" charset="0"/>
                <a:cs typeface="Arial" pitchFamily="34" charset="0"/>
              </a:rPr>
              <a:t>en tu propia empresa 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solicitándolo</a:t>
            </a:r>
            <a:r>
              <a:rPr lang="es-ES_tradnl" sz="1100" b="1" dirty="0">
                <a:latin typeface="Neo Sans" pitchFamily="34" charset="0"/>
                <a:cs typeface="Arial" pitchFamily="34" charset="0"/>
              </a:rPr>
              <a:t> 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directamente en la web </a:t>
            </a:r>
            <a:r>
              <a:rPr lang="es-ES_tradnl" sz="1100" b="1" dirty="0">
                <a:solidFill>
                  <a:srgbClr val="CD032E"/>
                </a:solidFill>
                <a:latin typeface="Neo Sans" pitchFamily="34" charset="0"/>
                <a:cs typeface="Arial" pitchFamily="34" charset="0"/>
              </a:rPr>
              <a:t>www.spri.eus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  &gt;&gt; Apartado Ayudas </a:t>
            </a:r>
            <a:r>
              <a:rPr lang="es-ES_tradnl" sz="1100" dirty="0">
                <a:latin typeface="Neo Sans" pitchFamily="34" charset="0"/>
                <a:cs typeface="Arial" pitchFamily="34" charset="0"/>
                <a:hlinkClick r:id="rId3"/>
              </a:rPr>
              <a:t>– MicroempresaDigital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@) </a:t>
            </a:r>
          </a:p>
          <a:p>
            <a:pPr algn="just"/>
            <a:endParaRPr lang="es-ES" sz="1100" dirty="0">
              <a:latin typeface="Neo Sans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-10384" y="6532883"/>
            <a:ext cx="9677836" cy="307777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bg1"/>
                </a:solidFill>
                <a:latin typeface="Neo Sans" panose="020B0504020202020204" pitchFamily="34" charset="0"/>
                <a:cs typeface="Arial" pitchFamily="34" charset="0"/>
              </a:rPr>
              <a:t>Ahorra costes y tiempos, y elimina tareas repetitivas al DIGITALIZAR la gestión con herramientas a tu medida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22" name="Text Box 55">
            <a:hlinkClick r:id="rId3"/>
          </p:cNvPr>
          <p:cNvSpPr txBox="1">
            <a:spLocks noChangeArrowheads="1" noChangeShapeType="1"/>
          </p:cNvSpPr>
          <p:nvPr/>
        </p:nvSpPr>
        <p:spPr bwMode="auto">
          <a:xfrm flipH="1">
            <a:off x="9866544" y="6390780"/>
            <a:ext cx="2679348" cy="45691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>
              <a:lnSpc>
                <a:spcPts val="1455"/>
              </a:lnSpc>
              <a:spcBef>
                <a:spcPts val="99"/>
              </a:spcBef>
            </a:pPr>
            <a:r>
              <a:rPr lang="es-ES_tradnl" sz="998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Asesoramiento tecnológico para microempresas y autónomos</a:t>
            </a:r>
          </a:p>
        </p:txBody>
      </p:sp>
      <p:pic>
        <p:nvPicPr>
          <p:cNvPr id="23" name="1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745" y="101082"/>
            <a:ext cx="2168633" cy="616714"/>
          </a:xfrm>
          <a:prstGeom prst="rect">
            <a:avLst/>
          </a:prstGeom>
        </p:spPr>
      </p:pic>
      <p:sp>
        <p:nvSpPr>
          <p:cNvPr id="30" name="Rectángulo 29"/>
          <p:cNvSpPr/>
          <p:nvPr/>
        </p:nvSpPr>
        <p:spPr>
          <a:xfrm>
            <a:off x="-10384" y="2404023"/>
            <a:ext cx="12217888" cy="475654"/>
          </a:xfrm>
          <a:prstGeom prst="rect">
            <a:avLst/>
          </a:prstGeom>
          <a:solidFill>
            <a:srgbClr val="D9D9D9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/>
          </a:p>
        </p:txBody>
      </p:sp>
      <p:sp>
        <p:nvSpPr>
          <p:cNvPr id="20" name="19 CuadroTexto"/>
          <p:cNvSpPr txBox="1"/>
          <p:nvPr/>
        </p:nvSpPr>
        <p:spPr>
          <a:xfrm>
            <a:off x="1133" y="2952482"/>
            <a:ext cx="6365297" cy="337413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r>
              <a:rPr lang="es-ES_tradnl" sz="1600" b="1" dirty="0">
                <a:solidFill>
                  <a:srgbClr val="C00000"/>
                </a:solidFill>
                <a:latin typeface="Neo Sans" panose="020B0504020202020204" pitchFamily="34" charset="0"/>
                <a:cs typeface="Arial" pitchFamily="34" charset="0"/>
              </a:rPr>
              <a:t>Participa en el asesoramiento y te ayudaremos a…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-10383" y="2350931"/>
            <a:ext cx="9677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>
                <a:solidFill>
                  <a:schemeClr val="tx2"/>
                </a:solidFill>
                <a:latin typeface="Neo Sans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Agiliza y simplifica tus tareas, disponiendo de la información y estado de trabajos de modo inmediato y organizado para una mayor eficiencia en el servicio que prestas a tus clientes</a:t>
            </a:r>
          </a:p>
        </p:txBody>
      </p:sp>
      <p:sp>
        <p:nvSpPr>
          <p:cNvPr id="33" name="25 CuadroTexto"/>
          <p:cNvSpPr txBox="1"/>
          <p:nvPr/>
        </p:nvSpPr>
        <p:spPr>
          <a:xfrm>
            <a:off x="9762382" y="4085138"/>
            <a:ext cx="2374906" cy="1245354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just">
              <a:lnSpc>
                <a:spcPts val="1451"/>
              </a:lnSpc>
              <a:spcAft>
                <a:spcPts val="592"/>
              </a:spcAft>
            </a:pPr>
            <a:r>
              <a:rPr lang="es-ES_tradnl" sz="1100" dirty="0">
                <a:latin typeface="Neo Sans" pitchFamily="34" charset="0"/>
                <a:cs typeface="Arial" pitchFamily="34" charset="0"/>
              </a:rPr>
              <a:t>Si estás interesado en participar en este asesoramiento tecnológico gratuito, ponte en contacto con </a:t>
            </a:r>
            <a:r>
              <a:rPr lang="es-ES_tradnl" sz="1100" dirty="0" smtClean="0">
                <a:latin typeface="Neo Sans" pitchFamily="34" charset="0"/>
                <a:cs typeface="Arial" pitchFamily="34" charset="0"/>
              </a:rPr>
              <a:t>nosotros en </a:t>
            </a:r>
            <a:r>
              <a:rPr lang="es-ES_tradnl" sz="1100" dirty="0" err="1" smtClean="0">
                <a:latin typeface="Neo Sans" pitchFamily="34" charset="0"/>
                <a:cs typeface="Arial" pitchFamily="34" charset="0"/>
              </a:rPr>
              <a:t>equipoimplantador@spri.eus</a:t>
            </a:r>
            <a:r>
              <a:rPr lang="es-ES_tradnl" sz="1100" dirty="0" smtClean="0">
                <a:latin typeface="Neo Sans" pitchFamily="34" charset="0"/>
                <a:cs typeface="Arial" pitchFamily="34" charset="0"/>
              </a:rPr>
              <a:t> 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o </a:t>
            </a:r>
            <a:r>
              <a:rPr lang="es-ES_tradnl" sz="1100" dirty="0">
                <a:latin typeface="Neo Sans" pitchFamily="34" charset="0"/>
                <a:cs typeface="Arial" pitchFamily="34" charset="0"/>
                <a:hlinkClick r:id="rId5"/>
              </a:rPr>
              <a:t>Inscribete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!</a:t>
            </a:r>
          </a:p>
        </p:txBody>
      </p:sp>
      <p:sp>
        <p:nvSpPr>
          <p:cNvPr id="34" name="26 CuadroTexto"/>
          <p:cNvSpPr txBox="1"/>
          <p:nvPr/>
        </p:nvSpPr>
        <p:spPr>
          <a:xfrm>
            <a:off x="9530163" y="3055513"/>
            <a:ext cx="2839344" cy="952966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Aumenta </a:t>
            </a: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tus competitividad </a:t>
            </a:r>
            <a:r>
              <a:rPr lang="es-ES" sz="1400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con un </a:t>
            </a: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asesoramiento tecnológico gratuito </a:t>
            </a:r>
            <a:r>
              <a:rPr lang="es-ES" sz="1400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y </a:t>
            </a: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adaptado</a:t>
            </a:r>
            <a:r>
              <a:rPr lang="es-ES" sz="1400" dirty="0">
                <a:solidFill>
                  <a:schemeClr val="tx2">
                    <a:lumMod val="75000"/>
                  </a:schemeClr>
                </a:solidFill>
                <a:latin typeface="Neo Sans" panose="020B0504020202020204" pitchFamily="34" charset="0"/>
                <a:cs typeface="Arial" pitchFamily="34" charset="0"/>
              </a:rPr>
              <a:t> a tu empresa</a:t>
            </a:r>
            <a:endParaRPr lang="es-E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5" name="41 Grupo"/>
          <p:cNvGrpSpPr/>
          <p:nvPr/>
        </p:nvGrpSpPr>
        <p:grpSpPr>
          <a:xfrm>
            <a:off x="9882901" y="1306553"/>
            <a:ext cx="2296078" cy="1690399"/>
            <a:chOff x="1072440" y="3509557"/>
            <a:chExt cx="870899" cy="655304"/>
          </a:xfrm>
          <a:effectLst/>
        </p:grpSpPr>
        <p:sp>
          <p:nvSpPr>
            <p:cNvPr id="36" name="Elipse 1"/>
            <p:cNvSpPr>
              <a:spLocks noChangeAspect="1"/>
            </p:cNvSpPr>
            <p:nvPr/>
          </p:nvSpPr>
          <p:spPr bwMode="auto">
            <a:xfrm>
              <a:off x="1184715" y="3509557"/>
              <a:ext cx="648000" cy="648000"/>
            </a:xfrm>
            <a:prstGeom prst="ellipse">
              <a:avLst/>
            </a:prstGeom>
            <a:solidFill>
              <a:srgbClr val="CD032E"/>
            </a:solidFill>
            <a:ln w="9525" cap="flat" cmpd="sng" algn="ctr">
              <a:solidFill>
                <a:srgbClr val="CD032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 sz="1632" dirty="0"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7" name="12 CuadroTexto"/>
            <p:cNvSpPr txBox="1"/>
            <p:nvPr/>
          </p:nvSpPr>
          <p:spPr>
            <a:xfrm>
              <a:off x="1072440" y="3537471"/>
              <a:ext cx="870899" cy="627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SERVICIO DE ASESORAMIENTO TECNOLÓGICO</a:t>
              </a:r>
            </a:p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GRATUITO</a:t>
              </a:r>
            </a:p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 DEL</a:t>
              </a:r>
            </a:p>
            <a:p>
              <a:pPr algn="ctr">
                <a:lnSpc>
                  <a:spcPts val="1679"/>
                </a:lnSpc>
              </a:pP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GOBIERNO </a:t>
              </a:r>
              <a:b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</a:br>
              <a:r>
                <a:rPr lang="es-ES_tradnl" sz="1179" b="1" dirty="0">
                  <a:solidFill>
                    <a:schemeClr val="bg1"/>
                  </a:solidFill>
                  <a:latin typeface="Neo Sans" panose="020B0504020202020204" pitchFamily="34" charset="0"/>
                  <a:cs typeface="Arial" pitchFamily="34" charset="0"/>
                </a:rPr>
                <a:t>VASCO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39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/>
        </p:nvSpPr>
        <p:spPr>
          <a:xfrm>
            <a:off x="9667451" y="2194"/>
            <a:ext cx="2540053" cy="684549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50"/>
          <a:stretch/>
        </p:blipFill>
        <p:spPr bwMode="auto">
          <a:xfrm>
            <a:off x="0" y="-8388"/>
            <a:ext cx="9667452" cy="2876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1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745" y="101082"/>
            <a:ext cx="2168633" cy="61671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9700593" y="2916353"/>
            <a:ext cx="2545753" cy="39358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32" dirty="0"/>
          </a:p>
        </p:txBody>
      </p:sp>
      <p:sp>
        <p:nvSpPr>
          <p:cNvPr id="2" name="1 Rectángulo"/>
          <p:cNvSpPr/>
          <p:nvPr/>
        </p:nvSpPr>
        <p:spPr>
          <a:xfrm>
            <a:off x="0" y="2449341"/>
            <a:ext cx="9756082" cy="4819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08" tIns="45155" rIns="90308" bIns="45155" spcCol="0" rtlCol="0" anchor="ctr"/>
          <a:lstStyle/>
          <a:p>
            <a:pPr algn="just"/>
            <a:r>
              <a:rPr lang="es-ES" sz="1500" b="1" i="1" dirty="0" err="1">
                <a:solidFill>
                  <a:schemeClr val="tx1"/>
                </a:solidFill>
              </a:rPr>
              <a:t>Eginbeharrak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sinplifikatuz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denbora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aurreztu</a:t>
            </a:r>
            <a:r>
              <a:rPr lang="es-ES" sz="1500" b="1" i="1" dirty="0">
                <a:solidFill>
                  <a:schemeClr val="tx1"/>
                </a:solidFill>
              </a:rPr>
              <a:t> eta lana </a:t>
            </a:r>
            <a:r>
              <a:rPr lang="es-ES" sz="1500" b="1" i="1" dirty="0" err="1">
                <a:solidFill>
                  <a:schemeClr val="tx1"/>
                </a:solidFill>
              </a:rPr>
              <a:t>arinago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burutuko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duzu</a:t>
            </a:r>
            <a:r>
              <a:rPr lang="es-ES" sz="1500" b="1" i="1" dirty="0">
                <a:solidFill>
                  <a:schemeClr val="tx1"/>
                </a:solidFill>
              </a:rPr>
              <a:t>. </a:t>
            </a:r>
            <a:r>
              <a:rPr lang="es-ES" sz="1500" b="1" i="1" dirty="0" err="1">
                <a:solidFill>
                  <a:schemeClr val="tx1"/>
                </a:solidFill>
              </a:rPr>
              <a:t>Bezeroekiko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zerbitzua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hobetuko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duzu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lanaren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egoera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orokorra</a:t>
            </a:r>
            <a:r>
              <a:rPr lang="es-ES" sz="1500" b="1" i="1" dirty="0">
                <a:solidFill>
                  <a:schemeClr val="tx1"/>
                </a:solidFill>
              </a:rPr>
              <a:t> eta </a:t>
            </a:r>
            <a:r>
              <a:rPr lang="es-ES" sz="1500" b="1" i="1" dirty="0" err="1">
                <a:solidFill>
                  <a:schemeClr val="tx1"/>
                </a:solidFill>
              </a:rPr>
              <a:t>informazio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guztia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uneoro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kontsultatu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ahal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baldin</a:t>
            </a:r>
            <a:r>
              <a:rPr lang="es-ES" sz="1500" b="1" i="1" dirty="0">
                <a:solidFill>
                  <a:schemeClr val="tx1"/>
                </a:solidFill>
              </a:rPr>
              <a:t> </a:t>
            </a:r>
            <a:r>
              <a:rPr lang="es-ES" sz="1500" b="1" i="1" dirty="0" err="1">
                <a:solidFill>
                  <a:schemeClr val="tx1"/>
                </a:solidFill>
              </a:rPr>
              <a:t>baduzu</a:t>
            </a:r>
            <a:r>
              <a:rPr lang="es-ES" sz="1500" b="1" i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Text Box 55"/>
          <p:cNvSpPr txBox="1">
            <a:spLocks noChangeArrowheads="1" noChangeShapeType="1"/>
          </p:cNvSpPr>
          <p:nvPr/>
        </p:nvSpPr>
        <p:spPr bwMode="auto">
          <a:xfrm flipH="1">
            <a:off x="114646" y="70734"/>
            <a:ext cx="9699165" cy="204196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r>
              <a:rPr lang="es-ES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Kudeaketa</a:t>
            </a:r>
            <a:r>
              <a:rPr lang="es-ES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digital OPTIMIZATU BATEN BITARTEZ, </a:t>
            </a:r>
            <a:r>
              <a:rPr lang="es-ES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zure</a:t>
            </a:r>
            <a:r>
              <a:rPr lang="es-ES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s-ES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enpresa</a:t>
            </a:r>
            <a:r>
              <a:rPr lang="es-ES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ERAGINKORRAGOA IZATEKO </a:t>
            </a:r>
            <a:r>
              <a:rPr lang="es-ES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aholkularitza</a:t>
            </a:r>
            <a:endParaRPr lang="es-ES" sz="32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s-ES" sz="32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2" name="Elipse 1"/>
          <p:cNvSpPr>
            <a:spLocks noChangeAspect="1"/>
          </p:cNvSpPr>
          <p:nvPr/>
        </p:nvSpPr>
        <p:spPr bwMode="auto">
          <a:xfrm>
            <a:off x="10110839" y="1340768"/>
            <a:ext cx="1788641" cy="1757065"/>
          </a:xfrm>
          <a:prstGeom prst="ellipse">
            <a:avLst/>
          </a:prstGeom>
          <a:solidFill>
            <a:srgbClr val="CD032E"/>
          </a:solidFill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ES" sz="1632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57240" y="3561571"/>
            <a:ext cx="9365975" cy="2963773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>
              <a:lnSpc>
                <a:spcPts val="2014"/>
              </a:lnSpc>
              <a:spcBef>
                <a:spcPts val="272"/>
              </a:spcBef>
              <a:spcAft>
                <a:spcPts val="272"/>
              </a:spcAft>
            </a:pPr>
            <a:r>
              <a:rPr lang="es-ES" sz="1179" dirty="0"/>
              <a:t>… </a:t>
            </a:r>
            <a:r>
              <a:rPr lang="es-ES" sz="1451" i="1" dirty="0" err="1">
                <a:latin typeface="Neo Sans" panose="020B0504020202020204" pitchFamily="34" charset="0"/>
              </a:rPr>
              <a:t>denboran</a:t>
            </a:r>
            <a:r>
              <a:rPr lang="es-ES" sz="1451" i="1" dirty="0">
                <a:latin typeface="Neo Sans" panose="020B0504020202020204" pitchFamily="34" charset="0"/>
              </a:rPr>
              <a:t> eta </a:t>
            </a:r>
            <a:r>
              <a:rPr lang="es-ES" sz="1451" i="1" dirty="0" err="1">
                <a:latin typeface="Neo Sans" panose="020B0504020202020204" pitchFamily="34" charset="0"/>
              </a:rPr>
              <a:t>kostuan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aurreztu</a:t>
            </a:r>
            <a:r>
              <a:rPr lang="es-ES" sz="1179" dirty="0"/>
              <a:t> </a:t>
            </a:r>
            <a:r>
              <a:rPr lang="es-ES" sz="1179" dirty="0" err="1"/>
              <a:t>erlazioak</a:t>
            </a:r>
            <a:r>
              <a:rPr lang="es-ES" sz="1179" dirty="0"/>
              <a:t> </a:t>
            </a:r>
            <a:r>
              <a:rPr lang="es-ES" sz="1179" dirty="0" err="1"/>
              <a:t>arintzen</a:t>
            </a:r>
            <a:r>
              <a:rPr lang="es-ES" sz="1179" dirty="0"/>
              <a:t> </a:t>
            </a:r>
            <a:r>
              <a:rPr lang="es-ES" sz="1179" dirty="0" err="1"/>
              <a:t>dituzten</a:t>
            </a:r>
            <a:r>
              <a:rPr lang="es-ES" sz="1179" dirty="0"/>
              <a:t> </a:t>
            </a:r>
            <a:r>
              <a:rPr lang="es-ES" sz="1179" dirty="0" err="1"/>
              <a:t>dokumentuak</a:t>
            </a:r>
            <a:r>
              <a:rPr lang="es-ES" sz="1179" dirty="0"/>
              <a:t> </a:t>
            </a:r>
            <a:r>
              <a:rPr lang="es-ES" sz="1179" dirty="0" err="1"/>
              <a:t>partekatzerakoan</a:t>
            </a:r>
            <a:r>
              <a:rPr lang="es-ES" sz="1179" dirty="0"/>
              <a:t> (</a:t>
            </a:r>
            <a:r>
              <a:rPr lang="es-ES" sz="1179" dirty="0" err="1"/>
              <a:t>talde</a:t>
            </a:r>
            <a:r>
              <a:rPr lang="es-ES" sz="1179" dirty="0"/>
              <a:t> </a:t>
            </a:r>
            <a:r>
              <a:rPr lang="es-ES" sz="1179" dirty="0" err="1"/>
              <a:t>lanean</a:t>
            </a:r>
            <a:r>
              <a:rPr lang="es-ES" sz="1179" dirty="0"/>
              <a:t> </a:t>
            </a:r>
            <a:r>
              <a:rPr lang="es-ES" sz="1179" dirty="0" err="1"/>
              <a:t>nahiz</a:t>
            </a:r>
            <a:r>
              <a:rPr lang="es-ES" sz="1179" dirty="0"/>
              <a:t> online), </a:t>
            </a:r>
            <a:r>
              <a:rPr lang="es-ES" sz="1179" b="1" dirty="0" err="1"/>
              <a:t>segurtasun</a:t>
            </a:r>
            <a:r>
              <a:rPr lang="es-ES" sz="1179" b="1" dirty="0"/>
              <a:t> eta </a:t>
            </a:r>
            <a:r>
              <a:rPr lang="es-ES" sz="1179" b="1" dirty="0" err="1"/>
              <a:t>legaltasun</a:t>
            </a:r>
            <a:r>
              <a:rPr lang="es-ES" sz="1179" b="1" dirty="0"/>
              <a:t> baten </a:t>
            </a:r>
            <a:r>
              <a:rPr lang="es-ES" sz="1179" b="1" dirty="0" err="1"/>
              <a:t>bitartez</a:t>
            </a:r>
            <a:r>
              <a:rPr lang="es-ES" sz="1179" dirty="0"/>
              <a:t> (NRPD).</a:t>
            </a:r>
          </a:p>
          <a:p>
            <a:pPr>
              <a:lnSpc>
                <a:spcPts val="2014"/>
              </a:lnSpc>
              <a:spcBef>
                <a:spcPts val="272"/>
              </a:spcBef>
              <a:spcAft>
                <a:spcPts val="272"/>
              </a:spcAft>
            </a:pPr>
            <a:r>
              <a:rPr lang="es-ES" sz="1179" dirty="0"/>
              <a:t>… </a:t>
            </a:r>
            <a:r>
              <a:rPr lang="es-ES" sz="1451" i="1" dirty="0" err="1">
                <a:latin typeface="Neo Sans" panose="020B0504020202020204" pitchFamily="34" charset="0"/>
              </a:rPr>
              <a:t>aurreratu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bezero</a:t>
            </a:r>
            <a:r>
              <a:rPr lang="es-ES" sz="1451" i="1" dirty="0">
                <a:latin typeface="Neo Sans" panose="020B0504020202020204" pitchFamily="34" charset="0"/>
              </a:rPr>
              <a:t> eta </a:t>
            </a:r>
            <a:r>
              <a:rPr lang="es-ES" sz="1451" i="1" dirty="0" err="1">
                <a:latin typeface="Neo Sans" panose="020B0504020202020204" pitchFamily="34" charset="0"/>
              </a:rPr>
              <a:t>konpetentziaren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beharretara</a:t>
            </a:r>
            <a:r>
              <a:rPr lang="es-ES" sz="1179" dirty="0"/>
              <a:t> </a:t>
            </a:r>
            <a:r>
              <a:rPr lang="es-ES" sz="1179" b="1" dirty="0" err="1"/>
              <a:t>kudeaketa</a:t>
            </a:r>
            <a:r>
              <a:rPr lang="es-ES" sz="1179" b="1" dirty="0"/>
              <a:t> </a:t>
            </a:r>
            <a:r>
              <a:rPr lang="es-ES" sz="1179" b="1" dirty="0" err="1"/>
              <a:t>eraginkor</a:t>
            </a:r>
            <a:r>
              <a:rPr lang="es-ES" sz="1179" b="1" dirty="0"/>
              <a:t> </a:t>
            </a:r>
            <a:r>
              <a:rPr lang="es-ES" sz="1179" b="1" dirty="0" err="1"/>
              <a:t>batekin</a:t>
            </a:r>
            <a:r>
              <a:rPr lang="es-ES" sz="1179" b="1" dirty="0"/>
              <a:t>, </a:t>
            </a:r>
            <a:r>
              <a:rPr lang="es-ES" sz="1179" b="1" dirty="0" err="1"/>
              <a:t>eskaeren</a:t>
            </a:r>
            <a:r>
              <a:rPr lang="es-ES" sz="1179" b="1" dirty="0"/>
              <a:t> </a:t>
            </a:r>
            <a:r>
              <a:rPr lang="es-ES" sz="1179" b="1" dirty="0" err="1"/>
              <a:t>datuak</a:t>
            </a:r>
            <a:r>
              <a:rPr lang="es-ES" sz="1179" b="1" dirty="0"/>
              <a:t> </a:t>
            </a:r>
            <a:r>
              <a:rPr lang="es-ES" sz="1179" b="1" dirty="0" err="1"/>
              <a:t>bezeroekiko</a:t>
            </a:r>
            <a:r>
              <a:rPr lang="es-ES" sz="1179" b="1" dirty="0"/>
              <a:t> </a:t>
            </a:r>
            <a:r>
              <a:rPr lang="es-ES" sz="1179" b="1" dirty="0" err="1"/>
              <a:t>erlazioak</a:t>
            </a:r>
            <a:r>
              <a:rPr lang="es-ES" sz="1179" b="1" dirty="0"/>
              <a:t> </a:t>
            </a:r>
            <a:r>
              <a:rPr lang="es-ES" sz="1179" b="1" dirty="0" err="1"/>
              <a:t>automatizatuz</a:t>
            </a:r>
            <a:r>
              <a:rPr lang="es-ES" sz="1179" dirty="0"/>
              <a:t>, </a:t>
            </a:r>
            <a:r>
              <a:rPr lang="es-ES" sz="1179" dirty="0" err="1"/>
              <a:t>edozen</a:t>
            </a:r>
            <a:r>
              <a:rPr lang="es-ES" sz="1179" dirty="0"/>
              <a:t> </a:t>
            </a:r>
            <a:r>
              <a:rPr lang="es-ES" sz="1179" dirty="0" err="1"/>
              <a:t>lekutik</a:t>
            </a:r>
            <a:r>
              <a:rPr lang="es-ES" sz="1179" dirty="0"/>
              <a:t> </a:t>
            </a:r>
            <a:r>
              <a:rPr lang="es-ES" sz="1179" dirty="0" err="1"/>
              <a:t>zure</a:t>
            </a:r>
            <a:r>
              <a:rPr lang="es-ES" sz="1179" dirty="0"/>
              <a:t> lanera </a:t>
            </a:r>
            <a:r>
              <a:rPr lang="es-ES" sz="1179" dirty="0" err="1"/>
              <a:t>sartuz</a:t>
            </a:r>
            <a:r>
              <a:rPr lang="es-ES" sz="1179" dirty="0"/>
              <a:t>.</a:t>
            </a:r>
          </a:p>
          <a:p>
            <a:pPr>
              <a:lnSpc>
                <a:spcPts val="2014"/>
              </a:lnSpc>
              <a:spcBef>
                <a:spcPts val="272"/>
              </a:spcBef>
              <a:spcAft>
                <a:spcPts val="272"/>
              </a:spcAft>
            </a:pPr>
            <a:r>
              <a:rPr lang="es-ES" sz="1179" dirty="0"/>
              <a:t>... </a:t>
            </a:r>
            <a:r>
              <a:rPr lang="es-ES" sz="1451" i="1" dirty="0" err="1">
                <a:latin typeface="Neo Sans" panose="020B0504020202020204" pitchFamily="34" charset="0"/>
              </a:rPr>
              <a:t>zure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kolaboratzaileekin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arinagoa</a:t>
            </a:r>
            <a:r>
              <a:rPr lang="es-ES" sz="1451" i="1" dirty="0">
                <a:latin typeface="Neo Sans" panose="020B0504020202020204" pitchFamily="34" charset="0"/>
              </a:rPr>
              <a:t> eta </a:t>
            </a:r>
            <a:r>
              <a:rPr lang="es-ES" sz="1451" i="1" dirty="0" err="1">
                <a:latin typeface="Neo Sans" panose="020B0504020202020204" pitchFamily="34" charset="0"/>
              </a:rPr>
              <a:t>koordinatuagoa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eduki</a:t>
            </a:r>
            <a:r>
              <a:rPr lang="es-ES" sz="1451" i="1" dirty="0">
                <a:latin typeface="Neo Sans" panose="020B0504020202020204" pitchFamily="34" charset="0"/>
              </a:rPr>
              <a:t> izan</a:t>
            </a:r>
            <a:r>
              <a:rPr lang="es-ES" sz="1179" dirty="0"/>
              <a:t> </a:t>
            </a:r>
            <a:r>
              <a:rPr lang="es-ES" sz="1179" b="1" dirty="0" err="1"/>
              <a:t>egutegi</a:t>
            </a:r>
            <a:r>
              <a:rPr lang="es-ES" sz="1179" b="1" dirty="0"/>
              <a:t> </a:t>
            </a:r>
            <a:r>
              <a:rPr lang="es-ES" sz="1179" b="1" dirty="0" err="1"/>
              <a:t>kudeatzaile</a:t>
            </a:r>
            <a:r>
              <a:rPr lang="es-ES" sz="1179" b="1" dirty="0"/>
              <a:t> eta </a:t>
            </a:r>
            <a:r>
              <a:rPr lang="es-ES" sz="1179" b="1" dirty="0" err="1"/>
              <a:t>zeregin</a:t>
            </a:r>
            <a:r>
              <a:rPr lang="es-ES" sz="1179" b="1" dirty="0"/>
              <a:t> </a:t>
            </a:r>
            <a:r>
              <a:rPr lang="es-ES" sz="1179" b="1" dirty="0" err="1"/>
              <a:t>sinkronizatuak</a:t>
            </a:r>
            <a:r>
              <a:rPr lang="es-ES" sz="1179" b="1" dirty="0"/>
              <a:t>, </a:t>
            </a:r>
            <a:r>
              <a:rPr lang="es-ES" sz="1179" b="1" dirty="0" err="1"/>
              <a:t>bideokonferentziak</a:t>
            </a:r>
            <a:r>
              <a:rPr lang="es-ES" sz="1179" dirty="0"/>
              <a:t> </a:t>
            </a:r>
            <a:r>
              <a:rPr lang="es-ES" sz="1179" b="1" dirty="0" err="1"/>
              <a:t>fitxategi</a:t>
            </a:r>
            <a:r>
              <a:rPr lang="es-ES" sz="1179" b="1" dirty="0"/>
              <a:t> </a:t>
            </a:r>
            <a:r>
              <a:rPr lang="es-ES" sz="1179" b="1" dirty="0" err="1"/>
              <a:t>partekatuen</a:t>
            </a:r>
            <a:r>
              <a:rPr lang="es-ES" sz="1179" b="1" dirty="0"/>
              <a:t> </a:t>
            </a:r>
            <a:r>
              <a:rPr lang="es-ES" sz="1179" b="1" dirty="0" err="1"/>
              <a:t>aldibereko</a:t>
            </a:r>
            <a:r>
              <a:rPr lang="es-ES" sz="1179" b="1" dirty="0"/>
              <a:t> </a:t>
            </a:r>
            <a:r>
              <a:rPr lang="es-ES" sz="1179" b="1" dirty="0" err="1"/>
              <a:t>sarbidea</a:t>
            </a:r>
            <a:r>
              <a:rPr lang="es-ES" sz="1179" dirty="0"/>
              <a:t> </a:t>
            </a:r>
            <a:r>
              <a:rPr lang="es-ES" sz="1179" dirty="0" err="1"/>
              <a:t>edota</a:t>
            </a:r>
            <a:r>
              <a:rPr lang="es-ES" sz="1179" dirty="0"/>
              <a:t> </a:t>
            </a:r>
            <a:r>
              <a:rPr lang="es-ES" sz="1179" dirty="0" err="1"/>
              <a:t>zure</a:t>
            </a:r>
            <a:r>
              <a:rPr lang="es-ES" sz="1179" dirty="0"/>
              <a:t> </a:t>
            </a:r>
            <a:r>
              <a:rPr lang="es-ES" sz="1179" dirty="0" err="1"/>
              <a:t>enpresako</a:t>
            </a:r>
            <a:r>
              <a:rPr lang="es-ES" sz="1179" dirty="0"/>
              <a:t> </a:t>
            </a:r>
            <a:r>
              <a:rPr lang="es-ES" sz="1179" dirty="0" err="1"/>
              <a:t>ordenagailuetan</a:t>
            </a:r>
            <a:r>
              <a:rPr lang="es-ES" sz="1179" dirty="0"/>
              <a:t> </a:t>
            </a:r>
            <a:r>
              <a:rPr lang="es-ES" sz="1179" b="1" dirty="0" err="1"/>
              <a:t>urrutiko</a:t>
            </a:r>
            <a:r>
              <a:rPr lang="es-ES" sz="1179" b="1" dirty="0"/>
              <a:t> </a:t>
            </a:r>
            <a:r>
              <a:rPr lang="es-ES" sz="1179" b="1" dirty="0" err="1"/>
              <a:t>sarbidea</a:t>
            </a:r>
            <a:r>
              <a:rPr lang="es-ES" sz="1179" dirty="0"/>
              <a:t> </a:t>
            </a:r>
            <a:r>
              <a:rPr lang="es-ES" sz="1179" dirty="0" err="1"/>
              <a:t>izanda</a:t>
            </a:r>
            <a:r>
              <a:rPr lang="es-ES" sz="1179" dirty="0"/>
              <a:t>.</a:t>
            </a:r>
          </a:p>
          <a:p>
            <a:pPr>
              <a:lnSpc>
                <a:spcPts val="2014"/>
              </a:lnSpc>
              <a:spcBef>
                <a:spcPts val="272"/>
              </a:spcBef>
              <a:spcAft>
                <a:spcPts val="272"/>
              </a:spcAft>
            </a:pPr>
            <a:r>
              <a:rPr lang="es-ES" sz="1179" dirty="0"/>
              <a:t>... </a:t>
            </a:r>
            <a:r>
              <a:rPr lang="es-ES" sz="1451" i="1" dirty="0" err="1">
                <a:latin typeface="Neo Sans" panose="020B0504020202020204" pitchFamily="34" charset="0"/>
              </a:rPr>
              <a:t>zure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lehiakideek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baino</a:t>
            </a:r>
            <a:r>
              <a:rPr lang="es-ES" sz="1451" i="1" dirty="0">
                <a:latin typeface="Neo Sans" panose="020B0504020202020204" pitchFamily="34" charset="0"/>
              </a:rPr>
              <a:t> </a:t>
            </a:r>
            <a:r>
              <a:rPr lang="es-ES" sz="1451" i="1" dirty="0" err="1">
                <a:latin typeface="Neo Sans" panose="020B0504020202020204" pitchFamily="34" charset="0"/>
              </a:rPr>
              <a:t>lehiakorragoa</a:t>
            </a:r>
            <a:r>
              <a:rPr lang="es-ES" sz="1451" i="1" dirty="0">
                <a:latin typeface="Neo Sans" panose="020B0504020202020204" pitchFamily="34" charset="0"/>
              </a:rPr>
              <a:t> izan</a:t>
            </a:r>
            <a:r>
              <a:rPr lang="es-ES" sz="1179" dirty="0"/>
              <a:t> </a:t>
            </a:r>
            <a:r>
              <a:rPr lang="es-ES" sz="1179" b="1" dirty="0" err="1"/>
              <a:t>eskaerak</a:t>
            </a:r>
            <a:r>
              <a:rPr lang="es-ES" sz="1179" b="1" dirty="0"/>
              <a:t> eta </a:t>
            </a:r>
            <a:r>
              <a:rPr lang="es-ES" sz="1179" b="1" dirty="0" err="1"/>
              <a:t>lanak</a:t>
            </a:r>
            <a:r>
              <a:rPr lang="es-ES" sz="1179" b="1" dirty="0"/>
              <a:t> </a:t>
            </a:r>
            <a:r>
              <a:rPr lang="es-ES" sz="1179" b="1" dirty="0" err="1"/>
              <a:t>arintzen</a:t>
            </a:r>
            <a:r>
              <a:rPr lang="es-ES" sz="1179" b="1" dirty="0"/>
              <a:t> </a:t>
            </a:r>
            <a:r>
              <a:rPr lang="es-ES" sz="1179" b="1" dirty="0" err="1"/>
              <a:t>dituzten</a:t>
            </a:r>
            <a:r>
              <a:rPr lang="es-ES" sz="1179" b="1" dirty="0"/>
              <a:t> </a:t>
            </a:r>
            <a:r>
              <a:rPr lang="es-ES" sz="1179" b="1" dirty="0" err="1"/>
              <a:t>kudeatzaileekin</a:t>
            </a:r>
            <a:r>
              <a:rPr lang="es-ES" sz="1179" dirty="0"/>
              <a:t>, </a:t>
            </a:r>
            <a:r>
              <a:rPr lang="es-ES" sz="1179" b="1" dirty="0" err="1"/>
              <a:t>beraien</a:t>
            </a:r>
            <a:r>
              <a:rPr lang="es-ES" sz="1179" b="1" dirty="0"/>
              <a:t> </a:t>
            </a:r>
            <a:r>
              <a:rPr lang="es-ES" sz="1179" b="1" dirty="0" err="1"/>
              <a:t>egoera</a:t>
            </a:r>
            <a:r>
              <a:rPr lang="es-ES" sz="1179" b="1" dirty="0"/>
              <a:t> </a:t>
            </a:r>
            <a:r>
              <a:rPr lang="es-ES" sz="1179" b="1" dirty="0" err="1"/>
              <a:t>jakinda</a:t>
            </a:r>
            <a:r>
              <a:rPr lang="es-ES" sz="1179" b="1" dirty="0"/>
              <a:t> </a:t>
            </a:r>
            <a:r>
              <a:rPr lang="es-ES" sz="1179" b="1" dirty="0" err="1"/>
              <a:t>zure</a:t>
            </a:r>
            <a:r>
              <a:rPr lang="es-ES" sz="1179" b="1" dirty="0"/>
              <a:t> </a:t>
            </a:r>
            <a:r>
              <a:rPr lang="es-ES" sz="1179" b="1" dirty="0" err="1"/>
              <a:t>bezeroei</a:t>
            </a:r>
            <a:r>
              <a:rPr lang="es-ES" sz="1179" b="1" dirty="0"/>
              <a:t> </a:t>
            </a:r>
            <a:r>
              <a:rPr lang="es-ES" sz="1179" b="1" dirty="0" err="1"/>
              <a:t>erantzun</a:t>
            </a:r>
            <a:r>
              <a:rPr lang="es-ES" sz="1179" b="1" dirty="0"/>
              <a:t> </a:t>
            </a:r>
            <a:r>
              <a:rPr lang="es-ES" sz="1179" b="1" dirty="0" err="1"/>
              <a:t>bat</a:t>
            </a:r>
            <a:r>
              <a:rPr lang="es-ES" sz="1179" b="1" dirty="0"/>
              <a:t> </a:t>
            </a:r>
            <a:r>
              <a:rPr lang="es-ES" sz="1179" b="1" dirty="0" err="1"/>
              <a:t>eman</a:t>
            </a:r>
            <a:r>
              <a:rPr lang="es-ES" sz="1179" b="1" dirty="0"/>
              <a:t> </a:t>
            </a:r>
            <a:r>
              <a:rPr lang="es-ES" sz="1179" b="1" dirty="0" err="1"/>
              <a:t>diezaiekezu</a:t>
            </a:r>
            <a:r>
              <a:rPr lang="es-ES" sz="1179" b="1" dirty="0"/>
              <a:t>, </a:t>
            </a:r>
            <a:r>
              <a:rPr lang="es-ES" sz="1179" b="1" dirty="0" err="1"/>
              <a:t>errentagarritasuna</a:t>
            </a:r>
            <a:r>
              <a:rPr lang="es-ES" sz="1179" b="1" dirty="0"/>
              <a:t> </a:t>
            </a:r>
            <a:r>
              <a:rPr lang="es-ES" sz="1179" b="1" dirty="0" err="1"/>
              <a:t>hobetuz</a:t>
            </a:r>
            <a:r>
              <a:rPr lang="es-ES" sz="1179" b="1" dirty="0"/>
              <a:t>.</a:t>
            </a:r>
          </a:p>
          <a:p>
            <a:pPr>
              <a:lnSpc>
                <a:spcPts val="2014"/>
              </a:lnSpc>
              <a:spcBef>
                <a:spcPts val="272"/>
              </a:spcBef>
              <a:spcAft>
                <a:spcPts val="272"/>
              </a:spcAft>
            </a:pPr>
            <a:r>
              <a:rPr lang="es-ES" sz="1179" dirty="0"/>
              <a:t>... </a:t>
            </a:r>
            <a:r>
              <a:rPr lang="es-ES" sz="1451" i="1" dirty="0" err="1">
                <a:latin typeface="Neo Sans" panose="020B0504020202020204" pitchFamily="34" charset="0"/>
              </a:rPr>
              <a:t>seguru</a:t>
            </a:r>
            <a:r>
              <a:rPr lang="es-ES" sz="1451" i="1" dirty="0">
                <a:latin typeface="Neo Sans" panose="020B0504020202020204" pitchFamily="34" charset="0"/>
              </a:rPr>
              <a:t> eta </a:t>
            </a:r>
            <a:r>
              <a:rPr lang="es-ES" sz="1451" i="1" dirty="0" err="1">
                <a:latin typeface="Neo Sans" panose="020B0504020202020204" pitchFamily="34" charset="0"/>
              </a:rPr>
              <a:t>eraginkorragoa</a:t>
            </a:r>
            <a:r>
              <a:rPr lang="es-ES" sz="1451" i="1" dirty="0">
                <a:latin typeface="Neo Sans" panose="020B0504020202020204" pitchFamily="34" charset="0"/>
              </a:rPr>
              <a:t> izan </a:t>
            </a:r>
            <a:r>
              <a:rPr lang="es-ES" sz="1451" i="1" dirty="0" err="1">
                <a:latin typeface="Neo Sans" panose="020B0504020202020204" pitchFamily="34" charset="0"/>
              </a:rPr>
              <a:t>zaitezke</a:t>
            </a:r>
            <a:r>
              <a:rPr lang="es-ES" sz="1179" dirty="0"/>
              <a:t> </a:t>
            </a:r>
            <a:r>
              <a:rPr lang="es-ES" sz="1179" b="1" dirty="0" err="1"/>
              <a:t>datuak</a:t>
            </a:r>
            <a:r>
              <a:rPr lang="es-ES" sz="1179" b="1" dirty="0"/>
              <a:t> </a:t>
            </a:r>
            <a:r>
              <a:rPr lang="es-ES" sz="1179" b="1" dirty="0" err="1"/>
              <a:t>lainoan</a:t>
            </a:r>
            <a:r>
              <a:rPr lang="es-ES" sz="1179" b="1" dirty="0"/>
              <a:t> </a:t>
            </a:r>
            <a:r>
              <a:rPr lang="es-ES" sz="1179" b="1" dirty="0" err="1"/>
              <a:t>kudeatzerakoan</a:t>
            </a:r>
            <a:r>
              <a:rPr lang="es-ES" sz="1179" dirty="0"/>
              <a:t>, </a:t>
            </a:r>
            <a:r>
              <a:rPr lang="es-ES" sz="1179" dirty="0" err="1"/>
              <a:t>horretarako</a:t>
            </a:r>
            <a:r>
              <a:rPr lang="es-ES" sz="1179" dirty="0"/>
              <a:t> </a:t>
            </a:r>
            <a:r>
              <a:rPr lang="es-ES" sz="1179" dirty="0" err="1"/>
              <a:t>zure</a:t>
            </a:r>
            <a:r>
              <a:rPr lang="es-ES" sz="1179" dirty="0"/>
              <a:t> </a:t>
            </a:r>
            <a:r>
              <a:rPr lang="es-ES" sz="1179" dirty="0" err="1"/>
              <a:t>jarduera</a:t>
            </a:r>
            <a:r>
              <a:rPr lang="es-ES" sz="1179" dirty="0"/>
              <a:t> </a:t>
            </a:r>
            <a:r>
              <a:rPr lang="es-ES" sz="1179" dirty="0" err="1"/>
              <a:t>profesionalean</a:t>
            </a:r>
            <a:r>
              <a:rPr lang="es-ES" sz="1179" dirty="0"/>
              <a:t> </a:t>
            </a:r>
            <a:r>
              <a:rPr lang="es-ES" sz="1179" dirty="0" err="1"/>
              <a:t>segurtasun</a:t>
            </a:r>
            <a:r>
              <a:rPr lang="es-ES" sz="1179" dirty="0"/>
              <a:t> </a:t>
            </a:r>
            <a:r>
              <a:rPr lang="es-ES" sz="1179" dirty="0" err="1"/>
              <a:t>praktika</a:t>
            </a:r>
            <a:r>
              <a:rPr lang="es-ES" sz="1179" dirty="0"/>
              <a:t> </a:t>
            </a:r>
            <a:r>
              <a:rPr lang="es-ES" sz="1179" dirty="0" err="1"/>
              <a:t>batzuk</a:t>
            </a:r>
            <a:r>
              <a:rPr lang="es-ES" sz="1179" dirty="0"/>
              <a:t> </a:t>
            </a:r>
            <a:r>
              <a:rPr lang="es-ES" sz="1179" dirty="0" err="1"/>
              <a:t>ezarriz</a:t>
            </a:r>
            <a:r>
              <a:rPr lang="es-ES" sz="1179" dirty="0"/>
              <a:t>.</a:t>
            </a:r>
            <a:endParaRPr lang="es-ES" sz="1179" i="1" dirty="0">
              <a:latin typeface="Neo Sans" panose="020B0504020202020204" pitchFamily="34" charset="0"/>
              <a:cs typeface="Arial" pitchFamily="34" charset="0"/>
            </a:endParaRPr>
          </a:p>
        </p:txBody>
      </p:sp>
      <p:pic>
        <p:nvPicPr>
          <p:cNvPr id="28" name="1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6790" y="75312"/>
            <a:ext cx="1383333" cy="393392"/>
          </a:xfrm>
          <a:prstGeom prst="rect">
            <a:avLst/>
          </a:prstGeom>
        </p:spPr>
      </p:pic>
      <p:sp>
        <p:nvSpPr>
          <p:cNvPr id="16" name="Text Box 55"/>
          <p:cNvSpPr txBox="1">
            <a:spLocks noChangeArrowheads="1" noChangeShapeType="1"/>
          </p:cNvSpPr>
          <p:nvPr/>
        </p:nvSpPr>
        <p:spPr bwMode="auto">
          <a:xfrm flipH="1">
            <a:off x="9852425" y="6104910"/>
            <a:ext cx="1813122" cy="700569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5747" tIns="35747" rIns="35747" bIns="35747" anchor="ctr">
            <a:spAutoFit/>
          </a:bodyPr>
          <a:lstStyle/>
          <a:p>
            <a:pPr>
              <a:lnSpc>
                <a:spcPts val="1636"/>
              </a:lnSpc>
              <a:spcBef>
                <a:spcPts val="99"/>
              </a:spcBef>
            </a:pPr>
            <a:r>
              <a:rPr lang="eu-ES" sz="998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Mikroenpresa eta autonomoentzako</a:t>
            </a:r>
          </a:p>
          <a:p>
            <a:pPr>
              <a:lnSpc>
                <a:spcPts val="1636"/>
              </a:lnSpc>
              <a:spcBef>
                <a:spcPts val="99"/>
              </a:spcBef>
            </a:pPr>
            <a:r>
              <a:rPr lang="eu-ES" sz="998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aholkularitza teknologikoa</a:t>
            </a:r>
          </a:p>
        </p:txBody>
      </p:sp>
      <p:sp>
        <p:nvSpPr>
          <p:cNvPr id="21" name="24 CuadroTexto"/>
          <p:cNvSpPr txBox="1"/>
          <p:nvPr/>
        </p:nvSpPr>
        <p:spPr>
          <a:xfrm>
            <a:off x="9933460" y="1546442"/>
            <a:ext cx="2143398" cy="1399242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EUSKO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JAURLARITZAREN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DOAKO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  EGITASMO</a:t>
            </a:r>
          </a:p>
          <a:p>
            <a:pPr algn="ctr">
              <a:lnSpc>
                <a:spcPts val="1679"/>
              </a:lnSpc>
            </a:pPr>
            <a: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PERTSONALIZATUA</a:t>
            </a:r>
            <a:br>
              <a:rPr lang="eu-ES" sz="127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</a:br>
            <a:endParaRPr lang="eu-ES" sz="1270" b="1" dirty="0">
              <a:solidFill>
                <a:schemeClr val="bg1"/>
              </a:solidFill>
              <a:latin typeface="Neo Sans" pitchFamily="34" charset="0"/>
              <a:cs typeface="Arial" pitchFamily="34" charset="0"/>
            </a:endParaRPr>
          </a:p>
        </p:txBody>
      </p:sp>
      <p:sp>
        <p:nvSpPr>
          <p:cNvPr id="22" name="1 CuadroTexto"/>
          <p:cNvSpPr txBox="1"/>
          <p:nvPr/>
        </p:nvSpPr>
        <p:spPr>
          <a:xfrm>
            <a:off x="0" y="6529905"/>
            <a:ext cx="9661135" cy="314458"/>
          </a:xfrm>
          <a:prstGeom prst="rect">
            <a:avLst/>
          </a:prstGeom>
          <a:solidFill>
            <a:srgbClr val="C00000"/>
          </a:solidFill>
        </p:spPr>
        <p:txBody>
          <a:bodyPr wrap="square" lIns="90308" tIns="45155" rIns="90308" bIns="45155" rtlCol="0">
            <a:spAutoFit/>
          </a:bodyPr>
          <a:lstStyle/>
          <a:p>
            <a:pPr algn="ctr"/>
            <a:r>
              <a:rPr lang="eu-ES" sz="1451" b="1" dirty="0">
                <a:solidFill>
                  <a:schemeClr val="bg1"/>
                </a:solidFill>
                <a:latin typeface="Neo Sans" panose="020B0504020202020204" pitchFamily="34" charset="0"/>
                <a:cs typeface="Arial" pitchFamily="34" charset="0"/>
              </a:rPr>
              <a:t>Zure enpresara egokitutako doako aholkularitza teknologikoaren bidez, zure lehiakortasuna handituz</a:t>
            </a:r>
            <a:endParaRPr lang="eu-ES" sz="1451" b="1" dirty="0">
              <a:solidFill>
                <a:schemeClr val="bg1"/>
              </a:solidFill>
              <a:latin typeface="Neo Sans" panose="020B0504020202020204" pitchFamily="34" charset="0"/>
            </a:endParaRPr>
          </a:p>
        </p:txBody>
      </p:sp>
      <p:sp>
        <p:nvSpPr>
          <p:cNvPr id="23" name="19 CuadroTexto"/>
          <p:cNvSpPr txBox="1"/>
          <p:nvPr/>
        </p:nvSpPr>
        <p:spPr>
          <a:xfrm>
            <a:off x="58837" y="3112920"/>
            <a:ext cx="6291089" cy="337413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r>
              <a:rPr lang="eu-ES" sz="1600" b="1" dirty="0">
                <a:solidFill>
                  <a:srgbClr val="C00000"/>
                </a:solidFill>
                <a:latin typeface="Neo Sans"/>
                <a:cs typeface="Arial" pitchFamily="34" charset="0"/>
              </a:rPr>
              <a:t>Aholkularitzan parte hartu eta guk lagunduko dizugu</a:t>
            </a:r>
            <a:r>
              <a:rPr lang="eu-ES" sz="1600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25" name="23 CuadroTexto"/>
          <p:cNvSpPr txBox="1"/>
          <p:nvPr/>
        </p:nvSpPr>
        <p:spPr>
          <a:xfrm>
            <a:off x="9700593" y="4257532"/>
            <a:ext cx="2546369" cy="1962591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pPr algn="just"/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Dohako </a:t>
            </a:r>
            <a:r>
              <a:rPr lang="eu-ES" sz="1100" dirty="0">
                <a:latin typeface="Neo Sans" panose="020B0504020202020204" pitchFamily="34" charset="0"/>
                <a:cs typeface="Arial" pitchFamily="34" charset="0"/>
              </a:rPr>
              <a:t>aholkularitza teknologiko honetan parte hartu nahi baduzu, jar zaitez gurekin kontaktuan edo hemen </a:t>
            </a:r>
            <a:r>
              <a:rPr lang="eu-ES" sz="1100" dirty="0">
                <a:latin typeface="Neo Sans" panose="020B0504020202020204" pitchFamily="34" charset="0"/>
                <a:cs typeface="Arial" pitchFamily="34" charset="0"/>
                <a:hlinkClick r:id="rId4"/>
              </a:rPr>
              <a:t>izena 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  <a:hlinkClick r:id="rId4"/>
              </a:rPr>
              <a:t>eman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!</a:t>
            </a:r>
          </a:p>
          <a:p>
            <a:endParaRPr lang="eu-ES" sz="1100" dirty="0" smtClean="0">
              <a:latin typeface="Neo Sans" panose="020B0504020202020204" pitchFamily="34" charset="0"/>
              <a:cs typeface="Arial" pitchFamily="34" charset="0"/>
            </a:endParaRPr>
          </a:p>
          <a:p>
            <a:pPr algn="just"/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DOAKO </a:t>
            </a:r>
            <a:r>
              <a:rPr lang="eu-ES" sz="1100" dirty="0">
                <a:latin typeface="Neo Sans" panose="020B0504020202020204" pitchFamily="34" charset="0"/>
                <a:cs typeface="Arial" pitchFamily="34" charset="0"/>
              </a:rPr>
              <a:t>aholkularitza teknologiko hau Mikroenpresa Digital @ zerbitzuaren laguntza da, web orrian eskuragarria </a:t>
            </a:r>
            <a:r>
              <a:rPr lang="eu-ES" sz="1100" b="1" dirty="0">
                <a:solidFill>
                  <a:srgbClr val="CD032E"/>
                </a:solidFill>
                <a:latin typeface="Neo Sans" pitchFamily="34" charset="0"/>
                <a:cs typeface="Arial" pitchFamily="34" charset="0"/>
              </a:rPr>
              <a:t>www.spri.eus</a:t>
            </a:r>
            <a:r>
              <a:rPr lang="es-ES_tradnl" sz="1100" dirty="0">
                <a:latin typeface="Neo Sans" pitchFamily="34" charset="0"/>
                <a:cs typeface="Arial" pitchFamily="34" charset="0"/>
              </a:rPr>
              <a:t> &gt;&gt;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 Laguntzak atala – 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  <a:hlinkClick r:id="rId5"/>
              </a:rPr>
              <a:t>MikroenpresaDigital@</a:t>
            </a:r>
            <a:r>
              <a:rPr lang="eu-ES" sz="1100" dirty="0" smtClean="0">
                <a:latin typeface="Neo Sans" panose="020B0504020202020204" pitchFamily="34" charset="0"/>
                <a:cs typeface="Arial" pitchFamily="34" charset="0"/>
              </a:rPr>
              <a:t>) </a:t>
            </a:r>
          </a:p>
          <a:p>
            <a:endParaRPr lang="eu-ES" sz="1100" dirty="0">
              <a:latin typeface="Neo Sans" panose="020B0504020202020204" pitchFamily="34" charset="0"/>
            </a:endParaRPr>
          </a:p>
        </p:txBody>
      </p:sp>
      <p:sp>
        <p:nvSpPr>
          <p:cNvPr id="26" name="26 CuadroTexto"/>
          <p:cNvSpPr txBox="1"/>
          <p:nvPr/>
        </p:nvSpPr>
        <p:spPr>
          <a:xfrm>
            <a:off x="9666506" y="3098371"/>
            <a:ext cx="2568868" cy="1233171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Handitu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zure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lehiakortasuna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zure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enpresari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egokitutako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doako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aholkularitza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teknologiko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batekin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endParaRPr lang="es-ES" sz="1800" dirty="0">
              <a:effectLst/>
              <a:latin typeface="Neo Sans" panose="020B05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5734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cTjW6fRS3C2H6NBcEieI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0Q6IcXQ_aH1w25.4Fpdw"/>
</p:tagLst>
</file>

<file path=ppt/theme/theme1.xml><?xml version="1.0" encoding="utf-8"?>
<a:theme xmlns:a="http://schemas.openxmlformats.org/drawingml/2006/main" name="Portadas">
  <a:themeElements>
    <a:clrScheme name="SPRI">
      <a:dk1>
        <a:srgbClr val="4D4D4D"/>
      </a:dk1>
      <a:lt1>
        <a:srgbClr val="FFFFFF"/>
      </a:lt1>
      <a:dk2>
        <a:srgbClr val="3A3838"/>
      </a:dk2>
      <a:lt2>
        <a:srgbClr val="E7E6E6"/>
      </a:lt2>
      <a:accent1>
        <a:srgbClr val="C00000"/>
      </a:accent1>
      <a:accent2>
        <a:srgbClr val="171616"/>
      </a:accent2>
      <a:accent3>
        <a:srgbClr val="3A3838"/>
      </a:accent3>
      <a:accent4>
        <a:srgbClr val="757070"/>
      </a:accent4>
      <a:accent5>
        <a:srgbClr val="AEABAB"/>
      </a:accent5>
      <a:accent6>
        <a:srgbClr val="D0CECE"/>
      </a:accent6>
      <a:hlink>
        <a:srgbClr val="C00000"/>
      </a:hlink>
      <a:folHlink>
        <a:srgbClr val="171616"/>
      </a:folHlink>
    </a:clrScheme>
    <a:fontScheme name="Personalizado 3">
      <a:majorFont>
        <a:latin typeface="Playfair Display"/>
        <a:ea typeface=""/>
        <a:cs typeface=""/>
      </a:majorFont>
      <a:minorFont>
        <a:latin typeface="Soho Gothic Pro 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sait_externa_03102018" id="{5C41357B-7313-429A-8D70-51EB5220553A}" vid="{D77268EC-2466-4A95-A82B-DEA9D01E7CF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PPT_Minsait_externa_03102018</Template>
  <TotalTime>7691</TotalTime>
  <Words>550</Words>
  <Application>Microsoft Office PowerPoint</Application>
  <PresentationFormat>Panorámica</PresentationFormat>
  <Paragraphs>39</Paragraphs>
  <Slides>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2" baseType="lpstr">
      <vt:lpstr>ＭＳ Ｐゴシック</vt:lpstr>
      <vt:lpstr>Arial</vt:lpstr>
      <vt:lpstr>Calibri</vt:lpstr>
      <vt:lpstr>Neo Sans</vt:lpstr>
      <vt:lpstr>Playfair Display</vt:lpstr>
      <vt:lpstr>Soho Gothic Pro</vt:lpstr>
      <vt:lpstr>Soho Gothic Pro Light</vt:lpstr>
      <vt:lpstr>Times New Roman</vt:lpstr>
      <vt:lpstr>Portadas</vt:lpstr>
      <vt:lpstr>Diapositiva de think-cell</vt:lpstr>
      <vt:lpstr>Presentación de PowerPoint</vt:lpstr>
      <vt:lpstr>Presentación de PowerPoint</vt:lpstr>
    </vt:vector>
  </TitlesOfParts>
  <Company>Indra Sistemas 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Prestación de servicios de asesoramiento tecnológico para implantación de soluciones TEIC en microempresas</dc:title>
  <dc:creator>Hecht Schneider, Christine Frances</dc:creator>
  <cp:lastModifiedBy>Blanco Escuredo, Marina</cp:lastModifiedBy>
  <cp:revision>514</cp:revision>
  <cp:lastPrinted>2018-09-05T10:32:03Z</cp:lastPrinted>
  <dcterms:created xsi:type="dcterms:W3CDTF">2019-10-16T07:56:19Z</dcterms:created>
  <dcterms:modified xsi:type="dcterms:W3CDTF">2020-02-17T13:05:16Z</dcterms:modified>
</cp:coreProperties>
</file>