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notesSlides/notesSlide12.xml" ContentType="application/vnd.openxmlformats-officedocument.presentationml.notesSl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notesSlides/notesSlide15.xml" ContentType="application/vnd.openxmlformats-officedocument.presentationml.notesSlide+xml"/>
  <Override PartName="/ppt/charts/chart2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7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92" r:id="rId3"/>
    <p:sldId id="301" r:id="rId4"/>
    <p:sldId id="260" r:id="rId5"/>
    <p:sldId id="261" r:id="rId6"/>
    <p:sldId id="303" r:id="rId7"/>
    <p:sldId id="304" r:id="rId8"/>
    <p:sldId id="282" r:id="rId9"/>
    <p:sldId id="283" r:id="rId10"/>
    <p:sldId id="288" r:id="rId11"/>
    <p:sldId id="300" r:id="rId12"/>
    <p:sldId id="290" r:id="rId13"/>
    <p:sldId id="294" r:id="rId14"/>
    <p:sldId id="305" r:id="rId15"/>
    <p:sldId id="298" r:id="rId16"/>
    <p:sldId id="295" r:id="rId17"/>
    <p:sldId id="296" r:id="rId18"/>
    <p:sldId id="297" r:id="rId19"/>
  </p:sldIdLst>
  <p:sldSz cx="9144000" cy="6858000" type="screen4x3"/>
  <p:notesSz cx="6797675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22" userDrawn="1">
          <p15:clr>
            <a:srgbClr val="A4A3A4"/>
          </p15:clr>
        </p15:guide>
        <p15:guide id="3" orient="horz" pos="3521" userDrawn="1">
          <p15:clr>
            <a:srgbClr val="A4A3A4"/>
          </p15:clr>
        </p15:guide>
        <p15:guide id="4" pos="1111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4558" userDrawn="1">
          <p15:clr>
            <a:srgbClr val="A4A3A4"/>
          </p15:clr>
        </p15:guide>
        <p15:guide id="7" orient="horz" pos="17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865D0C-DEA3-41DA-8D42-5DC8924AA45C}" v="66" dt="2026-08-28T07:06:00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85" autoAdjust="0"/>
    <p:restoredTop sz="94662"/>
  </p:normalViewPr>
  <p:slideViewPr>
    <p:cSldViewPr>
      <p:cViewPr>
        <p:scale>
          <a:sx n="70" d="100"/>
          <a:sy n="70" d="100"/>
        </p:scale>
        <p:origin x="1608" y="48"/>
      </p:cViewPr>
      <p:guideLst>
        <p:guide orient="horz" pos="2568"/>
        <p:guide pos="22"/>
        <p:guide orient="horz" pos="3521"/>
        <p:guide pos="1111"/>
        <p:guide pos="2880"/>
        <p:guide pos="4558"/>
        <p:guide orient="horz" pos="17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ñaki Elzaurdi" userId="2d93ae5c-c003-4848-b80d-8ee873fc6158" providerId="ADAL" clId="{54D37F9E-1B63-4B55-AC31-50FE3F2EBD38}"/>
    <pc:docChg chg="undo redo custSel modSld">
      <pc:chgData name="Iñaki Elzaurdi" userId="2d93ae5c-c003-4848-b80d-8ee873fc6158" providerId="ADAL" clId="{54D37F9E-1B63-4B55-AC31-50FE3F2EBD38}" dt="2026-08-28T07:06:07.623" v="2372" actId="1038"/>
      <pc:docMkLst>
        <pc:docMk/>
      </pc:docMkLst>
      <pc:sldChg chg="addSp delSp modSp mod">
        <pc:chgData name="Iñaki Elzaurdi" userId="2d93ae5c-c003-4848-b80d-8ee873fc6158" providerId="ADAL" clId="{54D37F9E-1B63-4B55-AC31-50FE3F2EBD38}" dt="2026-08-27T10:41:32.958" v="2048" actId="1038"/>
        <pc:sldMkLst>
          <pc:docMk/>
          <pc:sldMk cId="0" sldId="260"/>
        </pc:sldMkLst>
        <pc:graphicFrameChg chg="add mod">
          <ac:chgData name="Iñaki Elzaurdi" userId="2d93ae5c-c003-4848-b80d-8ee873fc6158" providerId="ADAL" clId="{54D37F9E-1B63-4B55-AC31-50FE3F2EBD38}" dt="2026-08-27T10:41:32.958" v="2048" actId="1038"/>
          <ac:graphicFrameMkLst>
            <pc:docMk/>
            <pc:sldMk cId="0" sldId="260"/>
            <ac:graphicFrameMk id="2" creationId="{9F0BC99B-FD4A-4DB8-91BE-99BBA7E444B2}"/>
          </ac:graphicFrameMkLst>
        </pc:graphicFrameChg>
        <pc:graphicFrameChg chg="add del">
          <ac:chgData name="Iñaki Elzaurdi" userId="2d93ae5c-c003-4848-b80d-8ee873fc6158" providerId="ADAL" clId="{54D37F9E-1B63-4B55-AC31-50FE3F2EBD38}" dt="2026-08-27T10:41:15.539" v="2041" actId="478"/>
          <ac:graphicFrameMkLst>
            <pc:docMk/>
            <pc:sldMk cId="0" sldId="260"/>
            <ac:graphicFrameMk id="3" creationId="{9F0BC99B-FD4A-4DB8-91BE-99BBA7E444B2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7T10:43:12.835" v="2054" actId="1076"/>
        <pc:sldMkLst>
          <pc:docMk/>
          <pc:sldMk cId="0" sldId="261"/>
        </pc:sldMkLst>
        <pc:graphicFrameChg chg="del">
          <ac:chgData name="Iñaki Elzaurdi" userId="2d93ae5c-c003-4848-b80d-8ee873fc6158" providerId="ADAL" clId="{54D37F9E-1B63-4B55-AC31-50FE3F2EBD38}" dt="2026-08-27T10:42:48.613" v="2049" actId="478"/>
          <ac:graphicFrameMkLst>
            <pc:docMk/>
            <pc:sldMk cId="0" sldId="261"/>
            <ac:graphicFrameMk id="2" creationId="{471D9A13-45E5-4881-95F5-7E2F5D5DED44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7T10:43:12.835" v="2054" actId="1076"/>
          <ac:graphicFrameMkLst>
            <pc:docMk/>
            <pc:sldMk cId="0" sldId="261"/>
            <ac:graphicFrameMk id="3" creationId="{471D9A13-45E5-4881-95F5-7E2F5D5DED44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7T10:51:03.337" v="2078"/>
        <pc:sldMkLst>
          <pc:docMk/>
          <pc:sldMk cId="0" sldId="282"/>
        </pc:sldMkLst>
        <pc:graphicFrameChg chg="add mod">
          <ac:chgData name="Iñaki Elzaurdi" userId="2d93ae5c-c003-4848-b80d-8ee873fc6158" providerId="ADAL" clId="{54D37F9E-1B63-4B55-AC31-50FE3F2EBD38}" dt="2026-08-27T10:51:03.337" v="2078"/>
          <ac:graphicFrameMkLst>
            <pc:docMk/>
            <pc:sldMk cId="0" sldId="282"/>
            <ac:graphicFrameMk id="2" creationId="{6BCE364D-24E0-454C-B016-8E83162D0540}"/>
          </ac:graphicFrameMkLst>
        </pc:graphicFrameChg>
        <pc:graphicFrameChg chg="del">
          <ac:chgData name="Iñaki Elzaurdi" userId="2d93ae5c-c003-4848-b80d-8ee873fc6158" providerId="ADAL" clId="{54D37F9E-1B63-4B55-AC31-50FE3F2EBD38}" dt="2026-08-27T10:50:41.580" v="2070" actId="478"/>
          <ac:graphicFrameMkLst>
            <pc:docMk/>
            <pc:sldMk cId="0" sldId="282"/>
            <ac:graphicFrameMk id="3" creationId="{6BCE364D-24E0-454C-B016-8E83162D0540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7T10:51:37.284" v="2089"/>
        <pc:sldMkLst>
          <pc:docMk/>
          <pc:sldMk cId="0" sldId="283"/>
        </pc:sldMkLst>
        <pc:graphicFrameChg chg="del">
          <ac:chgData name="Iñaki Elzaurdi" userId="2d93ae5c-c003-4848-b80d-8ee873fc6158" providerId="ADAL" clId="{54D37F9E-1B63-4B55-AC31-50FE3F2EBD38}" dt="2026-08-27T10:51:15.126" v="2079" actId="478"/>
          <ac:graphicFrameMkLst>
            <pc:docMk/>
            <pc:sldMk cId="0" sldId="283"/>
            <ac:graphicFrameMk id="2" creationId="{D273D308-E023-490F-942E-57F46881A7D5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7T10:51:37.284" v="2089"/>
          <ac:graphicFrameMkLst>
            <pc:docMk/>
            <pc:sldMk cId="0" sldId="283"/>
            <ac:graphicFrameMk id="3" creationId="{D273D308-E023-490F-942E-57F46881A7D5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6:47:11.681" v="2151" actId="1076"/>
        <pc:sldMkLst>
          <pc:docMk/>
          <pc:sldMk cId="0" sldId="288"/>
        </pc:sldMkLst>
        <pc:graphicFrameChg chg="add del">
          <ac:chgData name="Iñaki Elzaurdi" userId="2d93ae5c-c003-4848-b80d-8ee873fc6158" providerId="ADAL" clId="{54D37F9E-1B63-4B55-AC31-50FE3F2EBD38}" dt="2026-08-28T06:45:05.411" v="2102" actId="478"/>
          <ac:graphicFrameMkLst>
            <pc:docMk/>
            <pc:sldMk cId="0" sldId="288"/>
            <ac:graphicFrameMk id="2" creationId="{D9CDC329-B8EB-4A62-8F8A-846E4E11D7D1}"/>
          </ac:graphicFrameMkLst>
        </pc:graphicFrameChg>
        <pc:graphicFrameChg chg="add del mod">
          <ac:chgData name="Iñaki Elzaurdi" userId="2d93ae5c-c003-4848-b80d-8ee873fc6158" providerId="ADAL" clId="{54D37F9E-1B63-4B55-AC31-50FE3F2EBD38}" dt="2026-08-28T06:45:01.312" v="2100"/>
          <ac:graphicFrameMkLst>
            <pc:docMk/>
            <pc:sldMk cId="0" sldId="288"/>
            <ac:graphicFrameMk id="3" creationId="{F6782779-4C85-43B1-9F69-BEA0BA7CFEED}"/>
          </ac:graphicFrameMkLst>
        </pc:graphicFrameChg>
        <pc:graphicFrameChg chg="add del mod">
          <ac:chgData name="Iñaki Elzaurdi" userId="2d93ae5c-c003-4848-b80d-8ee873fc6158" providerId="ADAL" clId="{54D37F9E-1B63-4B55-AC31-50FE3F2EBD38}" dt="2026-08-28T06:46:02.929" v="2127" actId="478"/>
          <ac:graphicFrameMkLst>
            <pc:docMk/>
            <pc:sldMk cId="0" sldId="288"/>
            <ac:graphicFrameMk id="4" creationId="{D9CDC329-B8EB-4A62-8F8A-846E4E11D7D1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5:45.813" v="2121" actId="1035"/>
          <ac:graphicFrameMkLst>
            <pc:docMk/>
            <pc:sldMk cId="0" sldId="288"/>
            <ac:graphicFrameMk id="5" creationId="{C00A3DEC-ADFF-45AB-B877-77EBC98E5DEE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45:37.738" v="2115" actId="478"/>
          <ac:graphicFrameMkLst>
            <pc:docMk/>
            <pc:sldMk cId="0" sldId="288"/>
            <ac:graphicFrameMk id="6" creationId="{C00A3DEC-ADFF-45AB-B877-77EBC98E5DEE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46:37.930" v="2138" actId="478"/>
          <ac:graphicFrameMkLst>
            <pc:docMk/>
            <pc:sldMk cId="0" sldId="288"/>
            <ac:graphicFrameMk id="8" creationId="{E2B61998-5795-4B40-B5CD-F8ADF2ED6415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47:06.177" v="2148" actId="478"/>
          <ac:graphicFrameMkLst>
            <pc:docMk/>
            <pc:sldMk cId="0" sldId="288"/>
            <ac:graphicFrameMk id="9" creationId="{FDABBAA9-C91D-431C-B373-510BFF64248B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6:25.632" v="2137" actId="1038"/>
          <ac:graphicFrameMkLst>
            <pc:docMk/>
            <pc:sldMk cId="0" sldId="288"/>
            <ac:graphicFrameMk id="11" creationId="{D9CDC329-B8EB-4A62-8F8A-846E4E11D7D1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6:48.921" v="2147" actId="1037"/>
          <ac:graphicFrameMkLst>
            <pc:docMk/>
            <pc:sldMk cId="0" sldId="288"/>
            <ac:graphicFrameMk id="12" creationId="{E2B61998-5795-4B40-B5CD-F8ADF2ED6415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7:11.681" v="2151" actId="1076"/>
          <ac:graphicFrameMkLst>
            <pc:docMk/>
            <pc:sldMk cId="0" sldId="288"/>
            <ac:graphicFrameMk id="13" creationId="{FDABBAA9-C91D-431C-B373-510BFF64248B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6:48:44.156" v="2255" actId="1038"/>
        <pc:sldMkLst>
          <pc:docMk/>
          <pc:sldMk cId="0" sldId="290"/>
        </pc:sldMkLst>
        <pc:graphicFrameChg chg="add mod">
          <ac:chgData name="Iñaki Elzaurdi" userId="2d93ae5c-c003-4848-b80d-8ee873fc6158" providerId="ADAL" clId="{54D37F9E-1B63-4B55-AC31-50FE3F2EBD38}" dt="2026-08-28T06:48:24.507" v="2203" actId="1037"/>
          <ac:graphicFrameMkLst>
            <pc:docMk/>
            <pc:sldMk cId="0" sldId="290"/>
            <ac:graphicFrameMk id="2" creationId="{B2E454E9-DE8E-44B2-B806-F935B7BB87F7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8:44.156" v="2255" actId="1038"/>
          <ac:graphicFrameMkLst>
            <pc:docMk/>
            <pc:sldMk cId="0" sldId="290"/>
            <ac:graphicFrameMk id="3" creationId="{131A291A-D599-4DEF-8531-CD7AEC0F6F4A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48:16.164" v="2163" actId="478"/>
          <ac:graphicFrameMkLst>
            <pc:docMk/>
            <pc:sldMk cId="0" sldId="290"/>
            <ac:graphicFrameMk id="4" creationId="{B2E454E9-DE8E-44B2-B806-F935B7BB87F7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48:29.649" v="2204" actId="478"/>
          <ac:graphicFrameMkLst>
            <pc:docMk/>
            <pc:sldMk cId="0" sldId="290"/>
            <ac:graphicFrameMk id="5" creationId="{131A291A-D599-4DEF-8531-CD7AEC0F6F4A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6:58:12.654" v="2331" actId="1076"/>
        <pc:sldMkLst>
          <pc:docMk/>
          <pc:sldMk cId="0" sldId="295"/>
        </pc:sldMkLst>
        <pc:graphicFrameChg chg="del">
          <ac:chgData name="Iñaki Elzaurdi" userId="2d93ae5c-c003-4848-b80d-8ee873fc6158" providerId="ADAL" clId="{54D37F9E-1B63-4B55-AC31-50FE3F2EBD38}" dt="2026-08-28T06:57:16.394" v="2316" actId="478"/>
          <ac:graphicFrameMkLst>
            <pc:docMk/>
            <pc:sldMk cId="0" sldId="295"/>
            <ac:graphicFrameMk id="2" creationId="{20A9D58A-41A6-40C9-8F82-DF63C90C25B5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57:21.413" v="2319" actId="1076"/>
          <ac:graphicFrameMkLst>
            <pc:docMk/>
            <pc:sldMk cId="0" sldId="295"/>
            <ac:graphicFrameMk id="3" creationId="{20A9D58A-41A6-40C9-8F82-DF63C90C25B5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57:37.162" v="2323" actId="1076"/>
          <ac:graphicFrameMkLst>
            <pc:docMk/>
            <pc:sldMk cId="0" sldId="295"/>
            <ac:graphicFrameMk id="4" creationId="{A9B3D4A4-1427-4D05-9FA5-2B6B69A2EB21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7:27.975" v="2320" actId="478"/>
          <ac:graphicFrameMkLst>
            <pc:docMk/>
            <pc:sldMk cId="0" sldId="295"/>
            <ac:graphicFrameMk id="5" creationId="{A9B3D4A4-1427-4D05-9FA5-2B6B69A2EB21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7:51.174" v="2324" actId="478"/>
          <ac:graphicFrameMkLst>
            <pc:docMk/>
            <pc:sldMk cId="0" sldId="295"/>
            <ac:graphicFrameMk id="6" creationId="{E17A9BF8-2BFF-4A30-96DF-69CA338C5D70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58:00.949" v="2327" actId="1076"/>
          <ac:graphicFrameMkLst>
            <pc:docMk/>
            <pc:sldMk cId="0" sldId="295"/>
            <ac:graphicFrameMk id="9" creationId="{E17A9BF8-2BFF-4A30-96DF-69CA338C5D70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58:12.654" v="2331" actId="1076"/>
          <ac:graphicFrameMkLst>
            <pc:docMk/>
            <pc:sldMk cId="0" sldId="295"/>
            <ac:graphicFrameMk id="11" creationId="{318219A1-505A-45F8-8E78-DD2EB690A605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8:08.318" v="2328" actId="478"/>
          <ac:graphicFrameMkLst>
            <pc:docMk/>
            <pc:sldMk cId="0" sldId="295"/>
            <ac:graphicFrameMk id="12" creationId="{318219A1-505A-45F8-8E78-DD2EB690A605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7:05:18.639" v="2355"/>
        <pc:sldMkLst>
          <pc:docMk/>
          <pc:sldMk cId="0" sldId="296"/>
        </pc:sldMkLst>
        <pc:graphicFrameChg chg="del">
          <ac:chgData name="Iñaki Elzaurdi" userId="2d93ae5c-c003-4848-b80d-8ee873fc6158" providerId="ADAL" clId="{54D37F9E-1B63-4B55-AC31-50FE3F2EBD38}" dt="2026-08-28T06:59:43.814" v="2332" actId="478"/>
          <ac:graphicFrameMkLst>
            <pc:docMk/>
            <pc:sldMk cId="0" sldId="296"/>
            <ac:graphicFrameMk id="2" creationId="{F46C3882-2EE7-4B37-83CC-6F81CADAFB8B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9:56.834" v="2337" actId="478"/>
          <ac:graphicFrameMkLst>
            <pc:docMk/>
            <pc:sldMk cId="0" sldId="296"/>
            <ac:graphicFrameMk id="3" creationId="{D521ACAD-78C8-4C96-970E-140A884CDBC5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59:54.004" v="2336" actId="1037"/>
          <ac:graphicFrameMkLst>
            <pc:docMk/>
            <pc:sldMk cId="0" sldId="296"/>
            <ac:graphicFrameMk id="4" creationId="{F46C3882-2EE7-4B37-83CC-6F81CADAFB8B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7:00:08.148" v="2340" actId="1076"/>
          <ac:graphicFrameMkLst>
            <pc:docMk/>
            <pc:sldMk cId="0" sldId="296"/>
            <ac:graphicFrameMk id="7" creationId="{D521ACAD-78C8-4C96-970E-140A884CDBC5}"/>
          </ac:graphicFrameMkLst>
        </pc:graphicFrameChg>
        <pc:graphicFrameChg chg="del">
          <ac:chgData name="Iñaki Elzaurdi" userId="2d93ae5c-c003-4848-b80d-8ee873fc6158" providerId="ADAL" clId="{54D37F9E-1B63-4B55-AC31-50FE3F2EBD38}" dt="2026-08-28T07:04:36.555" v="2341" actId="478"/>
          <ac:graphicFrameMkLst>
            <pc:docMk/>
            <pc:sldMk cId="0" sldId="296"/>
            <ac:graphicFrameMk id="8" creationId="{C6287A12-1C85-4002-8CA3-A1C71B3F46AF}"/>
          </ac:graphicFrameMkLst>
        </pc:graphicFrameChg>
        <pc:graphicFrameChg chg="add del">
          <ac:chgData name="Iñaki Elzaurdi" userId="2d93ae5c-c003-4848-b80d-8ee873fc6158" providerId="ADAL" clId="{54D37F9E-1B63-4B55-AC31-50FE3F2EBD38}" dt="2026-08-28T07:04:47.502" v="2347" actId="478"/>
          <ac:graphicFrameMkLst>
            <pc:docMk/>
            <pc:sldMk cId="0" sldId="296"/>
            <ac:graphicFrameMk id="9" creationId="{80CD48E6-0491-450C-B6B6-6C5D068D89F1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7:05:18.639" v="2355"/>
          <ac:graphicFrameMkLst>
            <pc:docMk/>
            <pc:sldMk cId="0" sldId="296"/>
            <ac:graphicFrameMk id="10" creationId="{C6287A12-1C85-4002-8CA3-A1C71B3F46AF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7:04:59.030" v="2350" actId="1076"/>
          <ac:graphicFrameMkLst>
            <pc:docMk/>
            <pc:sldMk cId="0" sldId="296"/>
            <ac:graphicFrameMk id="12" creationId="{80CD48E6-0491-450C-B6B6-6C5D068D89F1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7:06:07.623" v="2372" actId="1038"/>
        <pc:sldMkLst>
          <pc:docMk/>
          <pc:sldMk cId="0" sldId="297"/>
        </pc:sldMkLst>
        <pc:graphicFrameChg chg="add mod">
          <ac:chgData name="Iñaki Elzaurdi" userId="2d93ae5c-c003-4848-b80d-8ee873fc6158" providerId="ADAL" clId="{54D37F9E-1B63-4B55-AC31-50FE3F2EBD38}" dt="2026-08-28T07:05:44.416" v="2359" actId="1076"/>
          <ac:graphicFrameMkLst>
            <pc:docMk/>
            <pc:sldMk cId="0" sldId="297"/>
            <ac:graphicFrameMk id="2" creationId="{0CC39833-480A-41AB-B96A-DC46E671CC8C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7:06:07.623" v="2372" actId="1038"/>
          <ac:graphicFrameMkLst>
            <pc:docMk/>
            <pc:sldMk cId="0" sldId="297"/>
            <ac:graphicFrameMk id="3" creationId="{2A7E0B91-6C63-4DA8-A412-1F8416C48CE4}"/>
          </ac:graphicFrameMkLst>
        </pc:graphicFrameChg>
        <pc:graphicFrameChg chg="del">
          <ac:chgData name="Iñaki Elzaurdi" userId="2d93ae5c-c003-4848-b80d-8ee873fc6158" providerId="ADAL" clId="{54D37F9E-1B63-4B55-AC31-50FE3F2EBD38}" dt="2026-08-28T07:05:34.966" v="2356" actId="478"/>
          <ac:graphicFrameMkLst>
            <pc:docMk/>
            <pc:sldMk cId="0" sldId="297"/>
            <ac:graphicFrameMk id="4" creationId="{0CC39833-480A-41AB-B96A-DC46E671CC8C}"/>
          </ac:graphicFrameMkLst>
        </pc:graphicFrameChg>
        <pc:graphicFrameChg chg="add del">
          <ac:chgData name="Iñaki Elzaurdi" userId="2d93ae5c-c003-4848-b80d-8ee873fc6158" providerId="ADAL" clId="{54D37F9E-1B63-4B55-AC31-50FE3F2EBD38}" dt="2026-08-28T07:05:53.880" v="2362" actId="478"/>
          <ac:graphicFrameMkLst>
            <pc:docMk/>
            <pc:sldMk cId="0" sldId="297"/>
            <ac:graphicFrameMk id="6" creationId="{2A7E0B91-6C63-4DA8-A412-1F8416C48CE4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6:56:42.010" v="2315"/>
        <pc:sldMkLst>
          <pc:docMk/>
          <pc:sldMk cId="0" sldId="298"/>
        </pc:sldMkLst>
        <pc:graphicFrameChg chg="add mod">
          <ac:chgData name="Iñaki Elzaurdi" userId="2d93ae5c-c003-4848-b80d-8ee873fc6158" providerId="ADAL" clId="{54D37F9E-1B63-4B55-AC31-50FE3F2EBD38}" dt="2026-08-28T06:54:57.225" v="2282" actId="1035"/>
          <ac:graphicFrameMkLst>
            <pc:docMk/>
            <pc:sldMk cId="0" sldId="298"/>
            <ac:graphicFrameMk id="2" creationId="{4EFAFCD8-B8A0-41A9-A753-F132A0A55C4F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56:42.010" v="2315"/>
          <ac:graphicFrameMkLst>
            <pc:docMk/>
            <pc:sldMk cId="0" sldId="298"/>
            <ac:graphicFrameMk id="3" creationId="{924875C6-AA4F-4485-A5F5-7F08E8AE1B8C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4:40.524" v="2276" actId="478"/>
          <ac:graphicFrameMkLst>
            <pc:docMk/>
            <pc:sldMk cId="0" sldId="298"/>
            <ac:graphicFrameMk id="4" creationId="{4EFAFCD8-B8A0-41A9-A753-F132A0A55C4F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5:07.432" v="2283" actId="478"/>
          <ac:graphicFrameMkLst>
            <pc:docMk/>
            <pc:sldMk cId="0" sldId="298"/>
            <ac:graphicFrameMk id="6" creationId="{924875C6-AA4F-4485-A5F5-7F08E8AE1B8C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6:47:59.580" v="2162" actId="1076"/>
        <pc:sldMkLst>
          <pc:docMk/>
          <pc:sldMk cId="0" sldId="300"/>
        </pc:sldMkLst>
        <pc:graphicFrameChg chg="del">
          <ac:chgData name="Iñaki Elzaurdi" userId="2d93ae5c-c003-4848-b80d-8ee873fc6158" providerId="ADAL" clId="{54D37F9E-1B63-4B55-AC31-50FE3F2EBD38}" dt="2026-08-28T06:47:34.794" v="2152" actId="478"/>
          <ac:graphicFrameMkLst>
            <pc:docMk/>
            <pc:sldMk cId="0" sldId="300"/>
            <ac:graphicFrameMk id="2" creationId="{9F1CBE7B-ACE3-4801-A5F1-EA61A3A90DC7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7:43.817" v="2158" actId="1035"/>
          <ac:graphicFrameMkLst>
            <pc:docMk/>
            <pc:sldMk cId="0" sldId="300"/>
            <ac:graphicFrameMk id="3" creationId="{9F1CBE7B-ACE3-4801-A5F1-EA61A3A90DC7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47:53.060" v="2159" actId="478"/>
          <ac:graphicFrameMkLst>
            <pc:docMk/>
            <pc:sldMk cId="0" sldId="300"/>
            <ac:graphicFrameMk id="4" creationId="{BAFEE2EB-0AB0-4538-ACEB-2826207F10C2}"/>
          </ac:graphicFrameMkLst>
        </pc:graphicFrameChg>
        <pc:graphicFrameChg chg="add mod">
          <ac:chgData name="Iñaki Elzaurdi" userId="2d93ae5c-c003-4848-b80d-8ee873fc6158" providerId="ADAL" clId="{54D37F9E-1B63-4B55-AC31-50FE3F2EBD38}" dt="2026-08-28T06:47:59.580" v="2162" actId="1076"/>
          <ac:graphicFrameMkLst>
            <pc:docMk/>
            <pc:sldMk cId="0" sldId="300"/>
            <ac:graphicFrameMk id="5" creationId="{BAFEE2EB-0AB0-4538-ACEB-2826207F10C2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7T10:40:03.974" v="2038" actId="1037"/>
        <pc:sldMkLst>
          <pc:docMk/>
          <pc:sldMk cId="0" sldId="301"/>
        </pc:sldMkLst>
        <pc:picChg chg="add del mod">
          <ac:chgData name="Iñaki Elzaurdi" userId="2d93ae5c-c003-4848-b80d-8ee873fc6158" providerId="ADAL" clId="{54D37F9E-1B63-4B55-AC31-50FE3F2EBD38}" dt="2026-08-27T10:40:03.974" v="2038" actId="1037"/>
          <ac:picMkLst>
            <pc:docMk/>
            <pc:sldMk cId="0" sldId="301"/>
            <ac:picMk id="3" creationId="{DB8908C9-E267-8444-7013-CCCD5AFBE6EB}"/>
          </ac:picMkLst>
        </pc:picChg>
        <pc:picChg chg="add del">
          <ac:chgData name="Iñaki Elzaurdi" userId="2d93ae5c-c003-4848-b80d-8ee873fc6158" providerId="ADAL" clId="{54D37F9E-1B63-4B55-AC31-50FE3F2EBD38}" dt="2026-08-27T10:40:00.375" v="2027" actId="478"/>
          <ac:picMkLst>
            <pc:docMk/>
            <pc:sldMk cId="0" sldId="301"/>
            <ac:picMk id="6" creationId="{ACE9CFF0-4DDF-E6D3-3BE2-C8DEEC935E9A}"/>
          </ac:picMkLst>
        </pc:picChg>
      </pc:sldChg>
      <pc:sldChg chg="addSp delSp modSp mod">
        <pc:chgData name="Iñaki Elzaurdi" userId="2d93ae5c-c003-4848-b80d-8ee873fc6158" providerId="ADAL" clId="{54D37F9E-1B63-4B55-AC31-50FE3F2EBD38}" dt="2026-08-27T10:49:55.958" v="2062"/>
        <pc:sldMkLst>
          <pc:docMk/>
          <pc:sldMk cId="2483692721" sldId="303"/>
        </pc:sldMkLst>
        <pc:graphicFrameChg chg="add mod">
          <ac:chgData name="Iñaki Elzaurdi" userId="2d93ae5c-c003-4848-b80d-8ee873fc6158" providerId="ADAL" clId="{54D37F9E-1B63-4B55-AC31-50FE3F2EBD38}" dt="2026-08-27T10:49:55.958" v="2062"/>
          <ac:graphicFrameMkLst>
            <pc:docMk/>
            <pc:sldMk cId="2483692721" sldId="303"/>
            <ac:graphicFrameMk id="2" creationId="{EBE6694F-E5DB-477B-8987-9023916AFC7A}"/>
          </ac:graphicFrameMkLst>
        </pc:graphicFrameChg>
        <pc:graphicFrameChg chg="del">
          <ac:chgData name="Iñaki Elzaurdi" userId="2d93ae5c-c003-4848-b80d-8ee873fc6158" providerId="ADAL" clId="{54D37F9E-1B63-4B55-AC31-50FE3F2EBD38}" dt="2026-08-27T10:49:26.617" v="2055" actId="478"/>
          <ac:graphicFrameMkLst>
            <pc:docMk/>
            <pc:sldMk cId="2483692721" sldId="303"/>
            <ac:graphicFrameMk id="4" creationId="{EBE6694F-E5DB-477B-8987-9023916AFC7A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7T10:50:27.146" v="2069"/>
        <pc:sldMkLst>
          <pc:docMk/>
          <pc:sldMk cId="497516435" sldId="304"/>
        </pc:sldMkLst>
        <pc:graphicFrameChg chg="add mod">
          <ac:chgData name="Iñaki Elzaurdi" userId="2d93ae5c-c003-4848-b80d-8ee873fc6158" providerId="ADAL" clId="{54D37F9E-1B63-4B55-AC31-50FE3F2EBD38}" dt="2026-08-27T10:50:27.146" v="2069"/>
          <ac:graphicFrameMkLst>
            <pc:docMk/>
            <pc:sldMk cId="497516435" sldId="304"/>
            <ac:graphicFrameMk id="2" creationId="{256DE52D-A042-451A-A593-7BD79C00E704}"/>
          </ac:graphicFrameMkLst>
        </pc:graphicFrameChg>
        <pc:graphicFrameChg chg="del">
          <ac:chgData name="Iñaki Elzaurdi" userId="2d93ae5c-c003-4848-b80d-8ee873fc6158" providerId="ADAL" clId="{54D37F9E-1B63-4B55-AC31-50FE3F2EBD38}" dt="2026-08-27T10:50:03.558" v="2063" actId="478"/>
          <ac:graphicFrameMkLst>
            <pc:docMk/>
            <pc:sldMk cId="497516435" sldId="304"/>
            <ac:graphicFrameMk id="3" creationId="{256DE52D-A042-451A-A593-7BD79C00E704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08-28T06:53:05.118" v="2272" actId="1037"/>
        <pc:sldMkLst>
          <pc:docMk/>
          <pc:sldMk cId="1468497903" sldId="305"/>
        </pc:sldMkLst>
        <pc:spChg chg="mod">
          <ac:chgData name="Iñaki Elzaurdi" userId="2d93ae5c-c003-4848-b80d-8ee873fc6158" providerId="ADAL" clId="{54D37F9E-1B63-4B55-AC31-50FE3F2EBD38}" dt="2026-08-28T06:52:23.437" v="2261" actId="20577"/>
          <ac:spMkLst>
            <pc:docMk/>
            <pc:sldMk cId="1468497903" sldId="305"/>
            <ac:spMk id="5" creationId="{EA3C83C1-C9F8-09D2-61AC-7FE9FF835EA3}"/>
          </ac:spMkLst>
        </pc:spChg>
        <pc:graphicFrameChg chg="add mod">
          <ac:chgData name="Iñaki Elzaurdi" userId="2d93ae5c-c003-4848-b80d-8ee873fc6158" providerId="ADAL" clId="{54D37F9E-1B63-4B55-AC31-50FE3F2EBD38}" dt="2026-08-28T06:53:05.118" v="2272" actId="1037"/>
          <ac:graphicFrameMkLst>
            <pc:docMk/>
            <pc:sldMk cId="1468497903" sldId="305"/>
            <ac:graphicFrameMk id="2" creationId="{D7A7AE4E-91CA-49B0-8DF1-8E0FE94C83ED}"/>
          </ac:graphicFrameMkLst>
        </pc:graphicFrameChg>
        <pc:graphicFrameChg chg="del">
          <ac:chgData name="Iñaki Elzaurdi" userId="2d93ae5c-c003-4848-b80d-8ee873fc6158" providerId="ADAL" clId="{54D37F9E-1B63-4B55-AC31-50FE3F2EBD38}" dt="2026-08-28T06:52:19.134" v="2256" actId="478"/>
          <ac:graphicFrameMkLst>
            <pc:docMk/>
            <pc:sldMk cId="1468497903" sldId="305"/>
            <ac:graphicFrameMk id="4" creationId="{D7A7AE4E-91CA-49B0-8DF1-8E0FE94C83E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Langabezi Tasa / Tasa de Paro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'Langabezia grafikoa 1'!$B$2</c:f>
              <c:strCache>
                <c:ptCount val="1"/>
                <c:pt idx="0">
                  <c:v>Langabezi Tasa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C79-4542-A3EB-E11BE05F801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C79-4542-A3EB-E11BE05F801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5-EC79-4542-A3EB-E11BE05F8018}"/>
              </c:ext>
            </c:extLst>
          </c:dPt>
          <c:dLbls>
            <c:dLbl>
              <c:idx val="0"/>
              <c:layout>
                <c:manualLayout>
                  <c:x val="1.7993702204228499E-3"/>
                  <c:y val="-1.114206128133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79-4542-A3EB-E11BE05F8018}"/>
                </c:ext>
              </c:extLst>
            </c:dLbl>
            <c:dLbl>
              <c:idx val="2"/>
              <c:layout>
                <c:manualLayout>
                  <c:x val="1.7969451931716084E-3"/>
                  <c:y val="-3.342618384401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79-4542-A3EB-E11BE05F8018}"/>
                </c:ext>
              </c:extLst>
            </c:dLbl>
            <c:dLbl>
              <c:idx val="3"/>
              <c:layout>
                <c:manualLayout>
                  <c:x val="-1.4580505023079011E-4"/>
                  <c:y val="-1.2544267701407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C79-4542-A3EB-E11BE05F8018}"/>
                </c:ext>
              </c:extLst>
            </c:dLbl>
            <c:dLbl>
              <c:idx val="4"/>
              <c:layout>
                <c:manualLayout>
                  <c:x val="-3.2943614640698634E-17"/>
                  <c:y val="-3.3426183844011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C79-4542-A3EB-E11BE05F8018}"/>
                </c:ext>
              </c:extLst>
            </c:dLbl>
            <c:dLbl>
              <c:idx val="5"/>
              <c:layout>
                <c:manualLayout>
                  <c:x val="0"/>
                  <c:y val="-2.2284122562674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C79-4542-A3EB-E11BE05F8018}"/>
                </c:ext>
              </c:extLst>
            </c:dLbl>
            <c:dLbl>
              <c:idx val="6"/>
              <c:layout>
                <c:manualLayout>
                  <c:x val="5.3979101668895158E-3"/>
                  <c:y val="-2.5998142989786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C79-4542-A3EB-E11BE05F8018}"/>
                </c:ext>
              </c:extLst>
            </c:dLbl>
            <c:dLbl>
              <c:idx val="7"/>
              <c:layout>
                <c:manualLayout>
                  <c:x val="3.6011064654654017E-3"/>
                  <c:y val="-1.8570102135561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C79-4542-A3EB-E11BE05F8018}"/>
                </c:ext>
              </c:extLst>
            </c:dLbl>
            <c:dLbl>
              <c:idx val="8"/>
              <c:layout>
                <c:manualLayout>
                  <c:x val="1.7969451931716084E-3"/>
                  <c:y val="1.485608170844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C79-4542-A3EB-E11BE05F8018}"/>
                </c:ext>
              </c:extLst>
            </c:dLbl>
            <c:dLbl>
              <c:idx val="9"/>
              <c:layout>
                <c:manualLayout>
                  <c:x val="1.7993702204228499E-3"/>
                  <c:y val="1.114206128133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C79-4542-A3EB-E11BE05F8018}"/>
                </c:ext>
              </c:extLst>
            </c:dLbl>
            <c:dLbl>
              <c:idx val="10"/>
              <c:layout>
                <c:manualLayout>
                  <c:x val="-6.5976145920103995E-17"/>
                  <c:y val="7.4280408542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C79-4542-A3EB-E11BE05F8018}"/>
                </c:ext>
              </c:extLst>
            </c:dLbl>
            <c:dLbl>
              <c:idx val="19"/>
              <c:layout>
                <c:manualLayout>
                  <c:x val="1.7969451931716084E-3"/>
                  <c:y val="-1.1142061281337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C79-4542-A3EB-E11BE05F801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1'!$A$3:$A$23</c:f>
              <c:strCache>
                <c:ptCount val="21"/>
                <c:pt idx="0">
                  <c:v>EAE/CAPV</c:v>
                </c:pt>
                <c:pt idx="1">
                  <c:v>Gipuzkoa</c:v>
                </c:pt>
                <c:pt idx="2">
                  <c:v>Goierri</c:v>
                </c:pt>
                <c:pt idx="3">
                  <c:v>Olaberria</c:v>
                </c:pt>
                <c:pt idx="4">
                  <c:v>Ordizia</c:v>
                </c:pt>
                <c:pt idx="5">
                  <c:v>Beasain</c:v>
                </c:pt>
                <c:pt idx="6">
                  <c:v>Ormaiztegi</c:v>
                </c:pt>
                <c:pt idx="7">
                  <c:v>Ataun</c:v>
                </c:pt>
                <c:pt idx="8">
                  <c:v>Zegama</c:v>
                </c:pt>
                <c:pt idx="9">
                  <c:v>Itsasondo</c:v>
                </c:pt>
                <c:pt idx="10">
                  <c:v>Lazkao</c:v>
                </c:pt>
                <c:pt idx="11">
                  <c:v>Zaldibia</c:v>
                </c:pt>
                <c:pt idx="12">
                  <c:v>Idiazabal</c:v>
                </c:pt>
                <c:pt idx="13">
                  <c:v>Segura</c:v>
                </c:pt>
                <c:pt idx="14">
                  <c:v>Gabiria</c:v>
                </c:pt>
                <c:pt idx="15">
                  <c:v>Legorreta</c:v>
                </c:pt>
                <c:pt idx="16">
                  <c:v>Arama</c:v>
                </c:pt>
                <c:pt idx="17">
                  <c:v>Gaintza</c:v>
                </c:pt>
                <c:pt idx="18">
                  <c:v>Zerain</c:v>
                </c:pt>
                <c:pt idx="19">
                  <c:v>Altzaga</c:v>
                </c:pt>
                <c:pt idx="20">
                  <c:v>Mutiloa</c:v>
                </c:pt>
              </c:strCache>
            </c:strRef>
          </c:cat>
          <c:val>
            <c:numRef>
              <c:f>'Langabezia grafikoa 1'!$B$3:$B$23</c:f>
              <c:numCache>
                <c:formatCode>0.0</c:formatCode>
                <c:ptCount val="21"/>
                <c:pt idx="0">
                  <c:v>9.3000000000000007</c:v>
                </c:pt>
                <c:pt idx="1">
                  <c:v>7.6</c:v>
                </c:pt>
                <c:pt idx="2">
                  <c:v>7.1</c:v>
                </c:pt>
                <c:pt idx="3">
                  <c:v>8.6999999999999993</c:v>
                </c:pt>
                <c:pt idx="4">
                  <c:v>8.1999999999999993</c:v>
                </c:pt>
                <c:pt idx="5">
                  <c:v>7.9</c:v>
                </c:pt>
                <c:pt idx="6">
                  <c:v>7.1</c:v>
                </c:pt>
                <c:pt idx="7">
                  <c:v>6.9</c:v>
                </c:pt>
                <c:pt idx="8">
                  <c:v>6.9</c:v>
                </c:pt>
                <c:pt idx="9">
                  <c:v>6.6</c:v>
                </c:pt>
                <c:pt idx="10">
                  <c:v>6.6</c:v>
                </c:pt>
                <c:pt idx="11">
                  <c:v>5.6</c:v>
                </c:pt>
                <c:pt idx="12">
                  <c:v>5.5</c:v>
                </c:pt>
                <c:pt idx="13">
                  <c:v>4.8</c:v>
                </c:pt>
                <c:pt idx="14">
                  <c:v>4.7</c:v>
                </c:pt>
                <c:pt idx="15">
                  <c:v>4.4000000000000004</c:v>
                </c:pt>
                <c:pt idx="16">
                  <c:v>3.4</c:v>
                </c:pt>
                <c:pt idx="17">
                  <c:v>2.9</c:v>
                </c:pt>
                <c:pt idx="18">
                  <c:v>2.1</c:v>
                </c:pt>
                <c:pt idx="19">
                  <c:v>1.4</c:v>
                </c:pt>
                <c:pt idx="20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C79-4542-A3EB-E11BE05F8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007040"/>
        <c:axId val="148208960"/>
      </c:barChart>
      <c:catAx>
        <c:axId val="202007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8208960"/>
        <c:crosses val="autoZero"/>
        <c:auto val="1"/>
        <c:lblAlgn val="ctr"/>
        <c:lblOffset val="100"/>
        <c:noMultiLvlLbl val="0"/>
      </c:catAx>
      <c:valAx>
        <c:axId val="148208960"/>
        <c:scaling>
          <c:orientation val="minMax"/>
          <c:max val="15"/>
        </c:scaling>
        <c:delete val="0"/>
        <c:axPos val="l"/>
        <c:numFmt formatCode="0.0" sourceLinked="1"/>
        <c:majorTickMark val="out"/>
        <c:minorTickMark val="none"/>
        <c:tickLblPos val="nextTo"/>
        <c:crossAx val="202007040"/>
        <c:crosses val="autoZero"/>
        <c:crossBetween val="between"/>
        <c:majorUnit val="5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Emakumezko eta gizonezkoen langabezia tasaren arteko alderaketa</a:t>
            </a:r>
          </a:p>
          <a:p>
            <a:pPr algn="ctr" rtl="0">
              <a:def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Comparación entre tasas de paro femenino y masculino (%)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896610591051814"/>
          <c:y val="0.13559317208303853"/>
          <c:w val="0.83692762573280699"/>
          <c:h val="0.78892164636446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'Langabezia grafikoa 2'!$B$3</c:f>
              <c:strCache>
                <c:ptCount val="1"/>
                <c:pt idx="0">
                  <c:v>Gizonezkoak</c:v>
                </c:pt>
              </c:strCache>
            </c:strRef>
          </c:tx>
          <c:spPr>
            <a:solidFill>
              <a:srgbClr val="003399"/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615-432E-8D2E-6778E1D0904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615-432E-8D2E-6778E1D0904D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7615-432E-8D2E-6778E1D0904D}"/>
              </c:ext>
            </c:extLst>
          </c:dPt>
          <c:dLbls>
            <c:dLbl>
              <c:idx val="13"/>
              <c:layout>
                <c:manualLayout>
                  <c:x val="1.053968122238704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615-432E-8D2E-6778E1D0904D}"/>
                </c:ext>
              </c:extLst>
            </c:dLbl>
            <c:dLbl>
              <c:idx val="16"/>
              <c:layout>
                <c:manualLayout>
                  <c:x val="8.5651119490146189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615-432E-8D2E-6778E1D090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2'!$A$4:$A$24</c:f>
              <c:strCache>
                <c:ptCount val="21"/>
                <c:pt idx="0">
                  <c:v>Olaberria</c:v>
                </c:pt>
                <c:pt idx="1">
                  <c:v>Beasain</c:v>
                </c:pt>
                <c:pt idx="2">
                  <c:v>Ordizia</c:v>
                </c:pt>
                <c:pt idx="3">
                  <c:v>Ormaiztegi</c:v>
                </c:pt>
                <c:pt idx="4">
                  <c:v>Lazkao</c:v>
                </c:pt>
                <c:pt idx="5">
                  <c:v>Zaldibia</c:v>
                </c:pt>
                <c:pt idx="6">
                  <c:v>Zegama</c:v>
                </c:pt>
                <c:pt idx="7">
                  <c:v>Gabiria</c:v>
                </c:pt>
                <c:pt idx="8">
                  <c:v>Itsasondo</c:v>
                </c:pt>
                <c:pt idx="9">
                  <c:v>Idiazabal</c:v>
                </c:pt>
                <c:pt idx="10">
                  <c:v>Ataun</c:v>
                </c:pt>
                <c:pt idx="11">
                  <c:v>Legorreta</c:v>
                </c:pt>
                <c:pt idx="12">
                  <c:v>Segura</c:v>
                </c:pt>
                <c:pt idx="13">
                  <c:v>Gaintza</c:v>
                </c:pt>
                <c:pt idx="14">
                  <c:v>Zerain</c:v>
                </c:pt>
                <c:pt idx="15">
                  <c:v>Altzaga</c:v>
                </c:pt>
                <c:pt idx="16">
                  <c:v>Arama</c:v>
                </c:pt>
                <c:pt idx="17">
                  <c:v>Mutiloa</c:v>
                </c:pt>
                <c:pt idx="18">
                  <c:v>Goierri</c:v>
                </c:pt>
                <c:pt idx="19">
                  <c:v>Gipuzkoa</c:v>
                </c:pt>
                <c:pt idx="20">
                  <c:v>EAE/CAPV</c:v>
                </c:pt>
              </c:strCache>
            </c:strRef>
          </c:cat>
          <c:val>
            <c:numRef>
              <c:f>'Langabezia grafikoa 2'!$B$4:$B$24</c:f>
              <c:numCache>
                <c:formatCode>0.0;0.0</c:formatCode>
                <c:ptCount val="21"/>
                <c:pt idx="0">
                  <c:v>6.52</c:v>
                </c:pt>
                <c:pt idx="1">
                  <c:v>5.77</c:v>
                </c:pt>
                <c:pt idx="2">
                  <c:v>6.36</c:v>
                </c:pt>
                <c:pt idx="3">
                  <c:v>4.2</c:v>
                </c:pt>
                <c:pt idx="4">
                  <c:v>4.29</c:v>
                </c:pt>
                <c:pt idx="5">
                  <c:v>3.08</c:v>
                </c:pt>
                <c:pt idx="6">
                  <c:v>5.7</c:v>
                </c:pt>
                <c:pt idx="7">
                  <c:v>2.0299999999999998</c:v>
                </c:pt>
                <c:pt idx="8">
                  <c:v>4.28</c:v>
                </c:pt>
                <c:pt idx="9">
                  <c:v>3.48</c:v>
                </c:pt>
                <c:pt idx="10">
                  <c:v>6.19</c:v>
                </c:pt>
                <c:pt idx="11">
                  <c:v>3.44</c:v>
                </c:pt>
                <c:pt idx="12">
                  <c:v>4.37</c:v>
                </c:pt>
                <c:pt idx="13">
                  <c:v>2.5</c:v>
                </c:pt>
                <c:pt idx="14">
                  <c:v>1.41</c:v>
                </c:pt>
                <c:pt idx="15">
                  <c:v>0</c:v>
                </c:pt>
                <c:pt idx="16">
                  <c:v>5</c:v>
                </c:pt>
                <c:pt idx="17">
                  <c:v>1.25</c:v>
                </c:pt>
                <c:pt idx="18">
                  <c:v>5.17</c:v>
                </c:pt>
                <c:pt idx="19">
                  <c:v>6.29</c:v>
                </c:pt>
                <c:pt idx="20">
                  <c:v>7.66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15-432E-8D2E-6778E1D0904D}"/>
            </c:ext>
          </c:extLst>
        </c:ser>
        <c:ser>
          <c:idx val="1"/>
          <c:order val="1"/>
          <c:tx>
            <c:strRef>
              <c:f>'Langabezia grafikoa 2'!$C$3</c:f>
              <c:strCache>
                <c:ptCount val="1"/>
                <c:pt idx="0">
                  <c:v>Emakumezkoak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7615-432E-8D2E-6778E1D0904D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7615-432E-8D2E-6778E1D0904D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7615-432E-8D2E-6778E1D090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2'!$A$4:$A$24</c:f>
              <c:strCache>
                <c:ptCount val="21"/>
                <c:pt idx="0">
                  <c:v>Olaberria</c:v>
                </c:pt>
                <c:pt idx="1">
                  <c:v>Beasain</c:v>
                </c:pt>
                <c:pt idx="2">
                  <c:v>Ordizia</c:v>
                </c:pt>
                <c:pt idx="3">
                  <c:v>Ormaiztegi</c:v>
                </c:pt>
                <c:pt idx="4">
                  <c:v>Lazkao</c:v>
                </c:pt>
                <c:pt idx="5">
                  <c:v>Zaldibia</c:v>
                </c:pt>
                <c:pt idx="6">
                  <c:v>Zegama</c:v>
                </c:pt>
                <c:pt idx="7">
                  <c:v>Gabiria</c:v>
                </c:pt>
                <c:pt idx="8">
                  <c:v>Itsasondo</c:v>
                </c:pt>
                <c:pt idx="9">
                  <c:v>Idiazabal</c:v>
                </c:pt>
                <c:pt idx="10">
                  <c:v>Ataun</c:v>
                </c:pt>
                <c:pt idx="11">
                  <c:v>Legorreta</c:v>
                </c:pt>
                <c:pt idx="12">
                  <c:v>Segura</c:v>
                </c:pt>
                <c:pt idx="13">
                  <c:v>Gaintza</c:v>
                </c:pt>
                <c:pt idx="14">
                  <c:v>Zerain</c:v>
                </c:pt>
                <c:pt idx="15">
                  <c:v>Altzaga</c:v>
                </c:pt>
                <c:pt idx="16">
                  <c:v>Arama</c:v>
                </c:pt>
                <c:pt idx="17">
                  <c:v>Mutiloa</c:v>
                </c:pt>
                <c:pt idx="18">
                  <c:v>Goierri</c:v>
                </c:pt>
                <c:pt idx="19">
                  <c:v>Gipuzkoa</c:v>
                </c:pt>
                <c:pt idx="20">
                  <c:v>EAE/CAPV</c:v>
                </c:pt>
              </c:strCache>
            </c:strRef>
          </c:cat>
          <c:val>
            <c:numRef>
              <c:f>'Langabezia grafikoa 2'!$C$4:$C$24</c:f>
              <c:numCache>
                <c:formatCode>0.0;0.0</c:formatCode>
                <c:ptCount val="21"/>
                <c:pt idx="0">
                  <c:v>-11</c:v>
                </c:pt>
                <c:pt idx="1">
                  <c:v>-10.4</c:v>
                </c:pt>
                <c:pt idx="2">
                  <c:v>-10.28</c:v>
                </c:pt>
                <c:pt idx="3">
                  <c:v>-9.86</c:v>
                </c:pt>
                <c:pt idx="4">
                  <c:v>-9.27</c:v>
                </c:pt>
                <c:pt idx="5">
                  <c:v>-8.5299999999999994</c:v>
                </c:pt>
                <c:pt idx="6">
                  <c:v>-8.36</c:v>
                </c:pt>
                <c:pt idx="7">
                  <c:v>-8</c:v>
                </c:pt>
                <c:pt idx="8">
                  <c:v>-7.98</c:v>
                </c:pt>
                <c:pt idx="9">
                  <c:v>-7.8</c:v>
                </c:pt>
                <c:pt idx="10">
                  <c:v>-7.75</c:v>
                </c:pt>
                <c:pt idx="11">
                  <c:v>-5.28</c:v>
                </c:pt>
                <c:pt idx="12">
                  <c:v>-5.04</c:v>
                </c:pt>
                <c:pt idx="13">
                  <c:v>-3.45</c:v>
                </c:pt>
                <c:pt idx="14">
                  <c:v>-2.9</c:v>
                </c:pt>
                <c:pt idx="15">
                  <c:v>-2.86</c:v>
                </c:pt>
                <c:pt idx="16">
                  <c:v>-2.04</c:v>
                </c:pt>
                <c:pt idx="17">
                  <c:v>-1.69</c:v>
                </c:pt>
                <c:pt idx="18">
                  <c:v>-9.24</c:v>
                </c:pt>
                <c:pt idx="19">
                  <c:v>-8.9499999999999993</c:v>
                </c:pt>
                <c:pt idx="20">
                  <c:v>-10.93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615-432E-8D2E-6778E1D090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overlap val="100"/>
        <c:axId val="202008576"/>
        <c:axId val="201320128"/>
      </c:barChart>
      <c:catAx>
        <c:axId val="202008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crossAx val="201320128"/>
        <c:crosses val="autoZero"/>
        <c:auto val="1"/>
        <c:lblAlgn val="ctr"/>
        <c:lblOffset val="100"/>
        <c:noMultiLvlLbl val="0"/>
      </c:catAx>
      <c:valAx>
        <c:axId val="201320128"/>
        <c:scaling>
          <c:orientation val="minMax"/>
        </c:scaling>
        <c:delete val="0"/>
        <c:axPos val="b"/>
        <c:majorGridlines/>
        <c:numFmt formatCode="0.0;0.0" sourceLinked="1"/>
        <c:majorTickMark val="out"/>
        <c:minorTickMark val="none"/>
        <c:tickLblPos val="nextTo"/>
        <c:spPr>
          <a:noFill/>
        </c:spPr>
        <c:crossAx val="20200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41870418877272"/>
          <c:y val="0.40788884587229618"/>
          <c:w val="0.1278091328822481"/>
          <c:h val="8.9547035949945564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155588888888897"/>
          <c:y val="3.355070118662351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2015-2016'!$B$12</c:f>
              <c:strCache>
                <c:ptCount val="1"/>
                <c:pt idx="0">
                  <c:v>EAE-CAPV</c:v>
                </c:pt>
              </c:strCache>
            </c:strRef>
          </c:tx>
          <c:spPr>
            <a:ln>
              <a:solidFill>
                <a:srgbClr val="45FBA9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2015-2016'!$C$12:$AD$12</c:f>
              <c:numCache>
                <c:formatCode>0.00</c:formatCode>
                <c:ptCount val="28"/>
                <c:pt idx="0" formatCode="General">
                  <c:v>10.7</c:v>
                </c:pt>
                <c:pt idx="1">
                  <c:v>10.752014349016429</c:v>
                </c:pt>
                <c:pt idx="2" formatCode="General">
                  <c:v>10.7</c:v>
                </c:pt>
                <c:pt idx="3" formatCode="General">
                  <c:v>10.4</c:v>
                </c:pt>
                <c:pt idx="4" formatCode="General">
                  <c:v>10.6</c:v>
                </c:pt>
                <c:pt idx="5" formatCode="General">
                  <c:v>10.4</c:v>
                </c:pt>
                <c:pt idx="6" formatCode="General">
                  <c:v>10.3</c:v>
                </c:pt>
                <c:pt idx="7" formatCode="General">
                  <c:v>10.5</c:v>
                </c:pt>
                <c:pt idx="8" formatCode="General">
                  <c:v>10.1</c:v>
                </c:pt>
                <c:pt idx="9" formatCode="General">
                  <c:v>9.9</c:v>
                </c:pt>
                <c:pt idx="10" formatCode="General">
                  <c:v>10.199999999999999</c:v>
                </c:pt>
                <c:pt idx="11" formatCode="General">
                  <c:v>10.3</c:v>
                </c:pt>
                <c:pt idx="12" formatCode="General">
                  <c:v>10.1</c:v>
                </c:pt>
                <c:pt idx="13" formatCode="General">
                  <c:v>10.1</c:v>
                </c:pt>
                <c:pt idx="14" formatCode="General">
                  <c:v>10</c:v>
                </c:pt>
                <c:pt idx="15" formatCode="General">
                  <c:v>9.6999999999999993</c:v>
                </c:pt>
                <c:pt idx="16" formatCode="General">
                  <c:v>10.1</c:v>
                </c:pt>
                <c:pt idx="17" formatCode="General">
                  <c:v>9.9</c:v>
                </c:pt>
                <c:pt idx="18" formatCode="General">
                  <c:v>9.6</c:v>
                </c:pt>
                <c:pt idx="19" formatCode="General">
                  <c:v>9.6999999999999993</c:v>
                </c:pt>
                <c:pt idx="20" formatCode="General">
                  <c:v>9.5</c:v>
                </c:pt>
                <c:pt idx="21" formatCode="General">
                  <c:v>9.1999999999999993</c:v>
                </c:pt>
                <c:pt idx="22" formatCode="General">
                  <c:v>9.8000000000000007</c:v>
                </c:pt>
                <c:pt idx="23" formatCode="General">
                  <c:v>9.6</c:v>
                </c:pt>
                <c:pt idx="24" formatCode="General">
                  <c:v>9.6</c:v>
                </c:pt>
                <c:pt idx="25" formatCode="General">
                  <c:v>9.5</c:v>
                </c:pt>
                <c:pt idx="26" formatCode="General">
                  <c:v>9.1999999999999993</c:v>
                </c:pt>
                <c:pt idx="27" formatCode="General">
                  <c:v>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34-423B-A0AB-EB02151967BB}"/>
            </c:ext>
          </c:extLst>
        </c:ser>
        <c:ser>
          <c:idx val="1"/>
          <c:order val="1"/>
          <c:tx>
            <c:strRef>
              <c:f>'Bilakera 2015-2016'!$B$13</c:f>
              <c:strCache>
                <c:ptCount val="1"/>
                <c:pt idx="0">
                  <c:v>Gipuzkoa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2015-2016'!$C$13:$AD$13</c:f>
              <c:numCache>
                <c:formatCode>0.00</c:formatCode>
                <c:ptCount val="28"/>
                <c:pt idx="0" formatCode="General">
                  <c:v>8.6999999999999993</c:v>
                </c:pt>
                <c:pt idx="1">
                  <c:v>8.6657360240796688</c:v>
                </c:pt>
                <c:pt idx="2" formatCode="General">
                  <c:v>8.6999999999999993</c:v>
                </c:pt>
                <c:pt idx="3" formatCode="General">
                  <c:v>8.3000000000000007</c:v>
                </c:pt>
                <c:pt idx="4" formatCode="General">
                  <c:v>8.5</c:v>
                </c:pt>
                <c:pt idx="5" formatCode="General">
                  <c:v>8.3000000000000007</c:v>
                </c:pt>
                <c:pt idx="6" formatCode="General">
                  <c:v>8.3000000000000007</c:v>
                </c:pt>
                <c:pt idx="7" formatCode="General">
                  <c:v>8.5</c:v>
                </c:pt>
                <c:pt idx="8" formatCode="General">
                  <c:v>8.1</c:v>
                </c:pt>
                <c:pt idx="9" formatCode="General">
                  <c:v>7.9</c:v>
                </c:pt>
                <c:pt idx="10" formatCode="General">
                  <c:v>8.1999999999999993</c:v>
                </c:pt>
                <c:pt idx="11" formatCode="General">
                  <c:v>8.1999999999999993</c:v>
                </c:pt>
                <c:pt idx="12" formatCode="General">
                  <c:v>8.1999999999999993</c:v>
                </c:pt>
                <c:pt idx="13" formatCode="General">
                  <c:v>8.1999999999999993</c:v>
                </c:pt>
                <c:pt idx="14" formatCode="General">
                  <c:v>8.1</c:v>
                </c:pt>
                <c:pt idx="15" formatCode="General">
                  <c:v>7.9</c:v>
                </c:pt>
                <c:pt idx="16" formatCode="General">
                  <c:v>8.4</c:v>
                </c:pt>
                <c:pt idx="17" formatCode="General">
                  <c:v>8</c:v>
                </c:pt>
                <c:pt idx="18" formatCode="General">
                  <c:v>7.8</c:v>
                </c:pt>
                <c:pt idx="19" formatCode="General">
                  <c:v>7.8</c:v>
                </c:pt>
                <c:pt idx="20" formatCode="General">
                  <c:v>7.7</c:v>
                </c:pt>
                <c:pt idx="21" formatCode="General">
                  <c:v>7.4</c:v>
                </c:pt>
                <c:pt idx="22" formatCode="General">
                  <c:v>8</c:v>
                </c:pt>
                <c:pt idx="23" formatCode="General">
                  <c:v>7.8</c:v>
                </c:pt>
                <c:pt idx="24" formatCode="General">
                  <c:v>7.8</c:v>
                </c:pt>
                <c:pt idx="25" formatCode="General">
                  <c:v>7.7</c:v>
                </c:pt>
                <c:pt idx="26" formatCode="General">
                  <c:v>7.5</c:v>
                </c:pt>
                <c:pt idx="27" formatCode="General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34-423B-A0AB-EB02151967BB}"/>
            </c:ext>
          </c:extLst>
        </c:ser>
        <c:ser>
          <c:idx val="2"/>
          <c:order val="2"/>
          <c:tx>
            <c:strRef>
              <c:f>'Bilakera 2015-2016'!$B$14</c:f>
              <c:strCache>
                <c:ptCount val="1"/>
                <c:pt idx="0">
                  <c:v>Goierri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2015-2016'!$C$14:$AD$14</c:f>
              <c:numCache>
                <c:formatCode>0.00</c:formatCode>
                <c:ptCount val="28"/>
                <c:pt idx="0" formatCode="General">
                  <c:v>7.3</c:v>
                </c:pt>
                <c:pt idx="1">
                  <c:v>7.29</c:v>
                </c:pt>
                <c:pt idx="2" formatCode="General">
                  <c:v>7.7</c:v>
                </c:pt>
                <c:pt idx="3" formatCode="General">
                  <c:v>7.5</c:v>
                </c:pt>
                <c:pt idx="4" formatCode="General">
                  <c:v>7.7</c:v>
                </c:pt>
                <c:pt idx="5" formatCode="General">
                  <c:v>7.6</c:v>
                </c:pt>
                <c:pt idx="6" formatCode="General">
                  <c:v>7.7</c:v>
                </c:pt>
                <c:pt idx="7" formatCode="General">
                  <c:v>7.7</c:v>
                </c:pt>
                <c:pt idx="8" formatCode="General">
                  <c:v>7.3</c:v>
                </c:pt>
                <c:pt idx="9" formatCode="General">
                  <c:v>7.3</c:v>
                </c:pt>
                <c:pt idx="10" formatCode="General">
                  <c:v>7.7</c:v>
                </c:pt>
                <c:pt idx="11" formatCode="General">
                  <c:v>7.5</c:v>
                </c:pt>
                <c:pt idx="12" formatCode="General">
                  <c:v>7.3</c:v>
                </c:pt>
                <c:pt idx="13" formatCode="General">
                  <c:v>7.5</c:v>
                </c:pt>
                <c:pt idx="14" formatCode="General">
                  <c:v>8</c:v>
                </c:pt>
                <c:pt idx="15" formatCode="General">
                  <c:v>7.5</c:v>
                </c:pt>
                <c:pt idx="16" formatCode="General">
                  <c:v>7.9</c:v>
                </c:pt>
                <c:pt idx="17" formatCode="General">
                  <c:v>7.7</c:v>
                </c:pt>
                <c:pt idx="18" formatCode="General">
                  <c:v>7.5</c:v>
                </c:pt>
                <c:pt idx="19" formatCode="General">
                  <c:v>7.3</c:v>
                </c:pt>
                <c:pt idx="20" formatCode="General">
                  <c:v>7.5</c:v>
                </c:pt>
                <c:pt idx="21" formatCode="General">
                  <c:v>7.4</c:v>
                </c:pt>
                <c:pt idx="22" formatCode="General">
                  <c:v>7.8</c:v>
                </c:pt>
                <c:pt idx="23" formatCode="General">
                  <c:v>7.2</c:v>
                </c:pt>
                <c:pt idx="24" formatCode="General">
                  <c:v>7.2</c:v>
                </c:pt>
                <c:pt idx="25" formatCode="General">
                  <c:v>7</c:v>
                </c:pt>
                <c:pt idx="26" formatCode="General">
                  <c:v>6.8</c:v>
                </c:pt>
                <c:pt idx="27" formatCode="General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34-423B-A0AB-EB02151967BB}"/>
            </c:ext>
          </c:extLst>
        </c:ser>
        <c:ser>
          <c:idx val="6"/>
          <c:order val="3"/>
          <c:tx>
            <c:strRef>
              <c:f>'Bilakera 2015-2016'!$B$15</c:f>
              <c:strCache>
                <c:ptCount val="1"/>
                <c:pt idx="0">
                  <c:v>Ordizia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2015-2016'!$C$15:$AD$15</c:f>
              <c:numCache>
                <c:formatCode>0.00</c:formatCode>
                <c:ptCount val="28"/>
                <c:pt idx="0" formatCode="General">
                  <c:v>9.6</c:v>
                </c:pt>
                <c:pt idx="1">
                  <c:v>9.4470516221179359</c:v>
                </c:pt>
                <c:pt idx="2" formatCode="General">
                  <c:v>10</c:v>
                </c:pt>
                <c:pt idx="3" formatCode="General">
                  <c:v>10.1</c:v>
                </c:pt>
                <c:pt idx="4" formatCode="General">
                  <c:v>10.1</c:v>
                </c:pt>
                <c:pt idx="5" formatCode="General">
                  <c:v>10.1</c:v>
                </c:pt>
                <c:pt idx="6" formatCode="General">
                  <c:v>9.8000000000000007</c:v>
                </c:pt>
                <c:pt idx="7" formatCode="General">
                  <c:v>9.9</c:v>
                </c:pt>
                <c:pt idx="8" formatCode="General">
                  <c:v>9.3000000000000007</c:v>
                </c:pt>
                <c:pt idx="9" formatCode="General">
                  <c:v>9.1999999999999993</c:v>
                </c:pt>
                <c:pt idx="10" formatCode="General">
                  <c:v>9.9</c:v>
                </c:pt>
                <c:pt idx="11" formatCode="General">
                  <c:v>9.9</c:v>
                </c:pt>
                <c:pt idx="12" formatCode="General">
                  <c:v>9.1999999999999993</c:v>
                </c:pt>
                <c:pt idx="13" formatCode="General">
                  <c:v>9.1999999999999993</c:v>
                </c:pt>
                <c:pt idx="14" formatCode="General">
                  <c:v>9.9</c:v>
                </c:pt>
                <c:pt idx="15" formatCode="General">
                  <c:v>9.3000000000000007</c:v>
                </c:pt>
                <c:pt idx="16" formatCode="General">
                  <c:v>9.6999999999999993</c:v>
                </c:pt>
                <c:pt idx="17" formatCode="General">
                  <c:v>9.6999999999999993</c:v>
                </c:pt>
                <c:pt idx="18" formatCode="General">
                  <c:v>9.1</c:v>
                </c:pt>
                <c:pt idx="19" formatCode="General">
                  <c:v>8.6999999999999993</c:v>
                </c:pt>
                <c:pt idx="20" formatCode="General">
                  <c:v>8.5</c:v>
                </c:pt>
                <c:pt idx="21" formatCode="General">
                  <c:v>8.5</c:v>
                </c:pt>
                <c:pt idx="22" formatCode="General">
                  <c:v>9.3000000000000007</c:v>
                </c:pt>
                <c:pt idx="23" formatCode="General">
                  <c:v>9.1</c:v>
                </c:pt>
                <c:pt idx="24" formatCode="General">
                  <c:v>8.3000000000000007</c:v>
                </c:pt>
                <c:pt idx="25" formatCode="General">
                  <c:v>8.1999999999999993</c:v>
                </c:pt>
                <c:pt idx="26" formatCode="General">
                  <c:v>7.7</c:v>
                </c:pt>
                <c:pt idx="27" formatCode="General">
                  <c:v>8.1999999999999993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34-423B-A0AB-EB02151967BB}"/>
            </c:ext>
          </c:extLst>
        </c:ser>
        <c:ser>
          <c:idx val="15"/>
          <c:order val="4"/>
          <c:tx>
            <c:strRef>
              <c:f>'Bilakera 2015-2016'!$B$28</c:f>
              <c:strCache>
                <c:ptCount val="1"/>
                <c:pt idx="0">
                  <c:v>Lazkao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2015-2016'!$C$28:$AD$28</c:f>
              <c:numCache>
                <c:formatCode>0.00</c:formatCode>
                <c:ptCount val="28"/>
                <c:pt idx="0" formatCode="General">
                  <c:v>6.3</c:v>
                </c:pt>
                <c:pt idx="1">
                  <c:v>7.1653268088081088</c:v>
                </c:pt>
                <c:pt idx="2" formatCode="General">
                  <c:v>7.6</c:v>
                </c:pt>
                <c:pt idx="3" formatCode="General">
                  <c:v>6.5</c:v>
                </c:pt>
                <c:pt idx="4" formatCode="General">
                  <c:v>7</c:v>
                </c:pt>
                <c:pt idx="5" formatCode="General">
                  <c:v>7</c:v>
                </c:pt>
                <c:pt idx="6" formatCode="General">
                  <c:v>7.2</c:v>
                </c:pt>
                <c:pt idx="7" formatCode="General">
                  <c:v>6.9</c:v>
                </c:pt>
                <c:pt idx="8" formatCode="General">
                  <c:v>6.2</c:v>
                </c:pt>
                <c:pt idx="9" formatCode="General">
                  <c:v>6.3</c:v>
                </c:pt>
                <c:pt idx="10" formatCode="General">
                  <c:v>6.7</c:v>
                </c:pt>
                <c:pt idx="11" formatCode="General">
                  <c:v>6.8</c:v>
                </c:pt>
                <c:pt idx="12" formatCode="General">
                  <c:v>6.4</c:v>
                </c:pt>
                <c:pt idx="13" formatCode="General">
                  <c:v>7.2</c:v>
                </c:pt>
                <c:pt idx="14" formatCode="General">
                  <c:v>7.5</c:v>
                </c:pt>
                <c:pt idx="15" formatCode="General">
                  <c:v>6.8</c:v>
                </c:pt>
                <c:pt idx="16" formatCode="General">
                  <c:v>7.2</c:v>
                </c:pt>
                <c:pt idx="17" formatCode="General">
                  <c:v>6.7</c:v>
                </c:pt>
                <c:pt idx="18" formatCode="General">
                  <c:v>6.5</c:v>
                </c:pt>
                <c:pt idx="19" formatCode="General">
                  <c:v>6.6</c:v>
                </c:pt>
                <c:pt idx="20" formatCode="General">
                  <c:v>7</c:v>
                </c:pt>
                <c:pt idx="21" formatCode="General">
                  <c:v>6.6</c:v>
                </c:pt>
                <c:pt idx="22" formatCode="General">
                  <c:v>6.5</c:v>
                </c:pt>
                <c:pt idx="23" formatCode="General">
                  <c:v>6.3</c:v>
                </c:pt>
                <c:pt idx="24" formatCode="General">
                  <c:v>6.8</c:v>
                </c:pt>
                <c:pt idx="25" formatCode="General">
                  <c:v>6.2</c:v>
                </c:pt>
                <c:pt idx="26" formatCode="General">
                  <c:v>6.5</c:v>
                </c:pt>
                <c:pt idx="27" formatCode="General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34-423B-A0AB-EB02151967BB}"/>
            </c:ext>
          </c:extLst>
        </c:ser>
        <c:ser>
          <c:idx val="11"/>
          <c:order val="5"/>
          <c:tx>
            <c:strRef>
              <c:f>'Bilakera 2015-2016'!$B$23</c:f>
              <c:strCache>
                <c:ptCount val="1"/>
                <c:pt idx="0">
                  <c:v>Beasain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2015-2016'!$C$23:$AD$23</c:f>
              <c:numCache>
                <c:formatCode>0.00</c:formatCode>
                <c:ptCount val="28"/>
                <c:pt idx="0" formatCode="General">
                  <c:v>7.4</c:v>
                </c:pt>
                <c:pt idx="1">
                  <c:v>7.4360847333820317</c:v>
                </c:pt>
                <c:pt idx="2" formatCode="General">
                  <c:v>7.7</c:v>
                </c:pt>
                <c:pt idx="3" formatCode="General">
                  <c:v>7.7</c:v>
                </c:pt>
                <c:pt idx="4" formatCode="General">
                  <c:v>7.9</c:v>
                </c:pt>
                <c:pt idx="5" formatCode="General">
                  <c:v>7.7</c:v>
                </c:pt>
                <c:pt idx="6" formatCode="General">
                  <c:v>8.1</c:v>
                </c:pt>
                <c:pt idx="7" formatCode="General">
                  <c:v>8.3000000000000007</c:v>
                </c:pt>
                <c:pt idx="8" formatCode="General">
                  <c:v>7.9</c:v>
                </c:pt>
                <c:pt idx="9" formatCode="General">
                  <c:v>7.6</c:v>
                </c:pt>
                <c:pt idx="10" formatCode="General">
                  <c:v>8.1</c:v>
                </c:pt>
                <c:pt idx="11" formatCode="General">
                  <c:v>7.9</c:v>
                </c:pt>
                <c:pt idx="12" formatCode="General">
                  <c:v>8</c:v>
                </c:pt>
                <c:pt idx="13" formatCode="General">
                  <c:v>8.3000000000000007</c:v>
                </c:pt>
                <c:pt idx="14" formatCode="General">
                  <c:v>8.6999999999999993</c:v>
                </c:pt>
                <c:pt idx="15" formatCode="General">
                  <c:v>8.1</c:v>
                </c:pt>
                <c:pt idx="16" formatCode="General">
                  <c:v>8.6</c:v>
                </c:pt>
                <c:pt idx="17" formatCode="General">
                  <c:v>8.3000000000000007</c:v>
                </c:pt>
                <c:pt idx="18" formatCode="General">
                  <c:v>8.4</c:v>
                </c:pt>
                <c:pt idx="19" formatCode="General">
                  <c:v>8.4</c:v>
                </c:pt>
                <c:pt idx="20" formatCode="General">
                  <c:v>8.9</c:v>
                </c:pt>
                <c:pt idx="21" formatCode="General">
                  <c:v>8.9</c:v>
                </c:pt>
                <c:pt idx="22" formatCode="General">
                  <c:v>8.8000000000000007</c:v>
                </c:pt>
                <c:pt idx="23" formatCode="General">
                  <c:v>7.8</c:v>
                </c:pt>
                <c:pt idx="24" formatCode="General">
                  <c:v>8.1</c:v>
                </c:pt>
                <c:pt idx="25" formatCode="General">
                  <c:v>8.1</c:v>
                </c:pt>
                <c:pt idx="26" formatCode="General">
                  <c:v>7.9</c:v>
                </c:pt>
                <c:pt idx="27" formatCode="General">
                  <c:v>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34-423B-A0AB-EB0215196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068928"/>
        <c:axId val="202369280"/>
      </c:lineChart>
      <c:catAx>
        <c:axId val="203068928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369280"/>
        <c:crosses val="autoZero"/>
        <c:auto val="1"/>
        <c:lblAlgn val="ctr"/>
        <c:lblOffset val="100"/>
        <c:tickLblSkip val="1"/>
        <c:noMultiLvlLbl val="1"/>
      </c:catAx>
      <c:valAx>
        <c:axId val="202369280"/>
        <c:scaling>
          <c:orientation val="minMax"/>
          <c:max val="15"/>
          <c:min val="5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30689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146511111111114"/>
          <c:y val="3.0934196332254586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2015-2016'!$B$12</c:f>
              <c:strCache>
                <c:ptCount val="1"/>
                <c:pt idx="0">
                  <c:v>EAE-CAPV</c:v>
                </c:pt>
              </c:strCache>
            </c:strRef>
          </c:tx>
          <c:spPr>
            <a:ln>
              <a:solidFill>
                <a:srgbClr val="45FBA9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2015-2016'!$C$12:$AD$12</c:f>
              <c:numCache>
                <c:formatCode>0.00</c:formatCode>
                <c:ptCount val="28"/>
                <c:pt idx="0" formatCode="General">
                  <c:v>10.7</c:v>
                </c:pt>
                <c:pt idx="1">
                  <c:v>10.752014349016429</c:v>
                </c:pt>
                <c:pt idx="2" formatCode="General">
                  <c:v>10.7</c:v>
                </c:pt>
                <c:pt idx="3" formatCode="General">
                  <c:v>10.4</c:v>
                </c:pt>
                <c:pt idx="4" formatCode="General">
                  <c:v>10.6</c:v>
                </c:pt>
                <c:pt idx="5" formatCode="General">
                  <c:v>10.4</c:v>
                </c:pt>
                <c:pt idx="6" formatCode="General">
                  <c:v>10.3</c:v>
                </c:pt>
                <c:pt idx="7" formatCode="General">
                  <c:v>10.5</c:v>
                </c:pt>
                <c:pt idx="8" formatCode="General">
                  <c:v>10.1</c:v>
                </c:pt>
                <c:pt idx="9" formatCode="General">
                  <c:v>9.9</c:v>
                </c:pt>
                <c:pt idx="10" formatCode="General">
                  <c:v>10.199999999999999</c:v>
                </c:pt>
                <c:pt idx="11" formatCode="General">
                  <c:v>10.3</c:v>
                </c:pt>
                <c:pt idx="12" formatCode="General">
                  <c:v>10.1</c:v>
                </c:pt>
                <c:pt idx="13" formatCode="General">
                  <c:v>10.1</c:v>
                </c:pt>
                <c:pt idx="14" formatCode="General">
                  <c:v>10</c:v>
                </c:pt>
                <c:pt idx="15" formatCode="General">
                  <c:v>9.6999999999999993</c:v>
                </c:pt>
                <c:pt idx="16" formatCode="General">
                  <c:v>10.1</c:v>
                </c:pt>
                <c:pt idx="17" formatCode="General">
                  <c:v>9.9</c:v>
                </c:pt>
                <c:pt idx="18" formatCode="General">
                  <c:v>9.6</c:v>
                </c:pt>
                <c:pt idx="19" formatCode="General">
                  <c:v>9.6999999999999993</c:v>
                </c:pt>
                <c:pt idx="20" formatCode="General">
                  <c:v>9.5</c:v>
                </c:pt>
                <c:pt idx="21" formatCode="General">
                  <c:v>9.1999999999999993</c:v>
                </c:pt>
                <c:pt idx="22" formatCode="General">
                  <c:v>9.8000000000000007</c:v>
                </c:pt>
                <c:pt idx="23" formatCode="General">
                  <c:v>9.6</c:v>
                </c:pt>
                <c:pt idx="24" formatCode="General">
                  <c:v>9.6</c:v>
                </c:pt>
                <c:pt idx="25" formatCode="General">
                  <c:v>9.5</c:v>
                </c:pt>
                <c:pt idx="26" formatCode="General">
                  <c:v>9.1999999999999993</c:v>
                </c:pt>
                <c:pt idx="27" formatCode="General">
                  <c:v>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BA-4D40-99A3-5D83EFBDCE86}"/>
            </c:ext>
          </c:extLst>
        </c:ser>
        <c:ser>
          <c:idx val="1"/>
          <c:order val="1"/>
          <c:tx>
            <c:strRef>
              <c:f>'Bilakera 2015-2016'!$B$13</c:f>
              <c:strCache>
                <c:ptCount val="1"/>
                <c:pt idx="0">
                  <c:v>Gipuzkoa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2015-2016'!$C$13:$AD$13</c:f>
              <c:numCache>
                <c:formatCode>0.00</c:formatCode>
                <c:ptCount val="28"/>
                <c:pt idx="0" formatCode="General">
                  <c:v>8.6999999999999993</c:v>
                </c:pt>
                <c:pt idx="1">
                  <c:v>8.6657360240796688</c:v>
                </c:pt>
                <c:pt idx="2" formatCode="General">
                  <c:v>8.6999999999999993</c:v>
                </c:pt>
                <c:pt idx="3" formatCode="General">
                  <c:v>8.3000000000000007</c:v>
                </c:pt>
                <c:pt idx="4" formatCode="General">
                  <c:v>8.5</c:v>
                </c:pt>
                <c:pt idx="5" formatCode="General">
                  <c:v>8.3000000000000007</c:v>
                </c:pt>
                <c:pt idx="6" formatCode="General">
                  <c:v>8.3000000000000007</c:v>
                </c:pt>
                <c:pt idx="7" formatCode="General">
                  <c:v>8.5</c:v>
                </c:pt>
                <c:pt idx="8" formatCode="General">
                  <c:v>8.1</c:v>
                </c:pt>
                <c:pt idx="9" formatCode="General">
                  <c:v>7.9</c:v>
                </c:pt>
                <c:pt idx="10" formatCode="General">
                  <c:v>8.1999999999999993</c:v>
                </c:pt>
                <c:pt idx="11" formatCode="General">
                  <c:v>8.1999999999999993</c:v>
                </c:pt>
                <c:pt idx="12" formatCode="General">
                  <c:v>8.1999999999999993</c:v>
                </c:pt>
                <c:pt idx="13" formatCode="General">
                  <c:v>8.1999999999999993</c:v>
                </c:pt>
                <c:pt idx="14" formatCode="General">
                  <c:v>8.1</c:v>
                </c:pt>
                <c:pt idx="15" formatCode="General">
                  <c:v>7.9</c:v>
                </c:pt>
                <c:pt idx="16" formatCode="General">
                  <c:v>8.4</c:v>
                </c:pt>
                <c:pt idx="17" formatCode="General">
                  <c:v>8</c:v>
                </c:pt>
                <c:pt idx="18" formatCode="General">
                  <c:v>7.8</c:v>
                </c:pt>
                <c:pt idx="19" formatCode="General">
                  <c:v>7.8</c:v>
                </c:pt>
                <c:pt idx="20" formatCode="General">
                  <c:v>7.7</c:v>
                </c:pt>
                <c:pt idx="21" formatCode="General">
                  <c:v>7.4</c:v>
                </c:pt>
                <c:pt idx="22" formatCode="General">
                  <c:v>8</c:v>
                </c:pt>
                <c:pt idx="23" formatCode="General">
                  <c:v>7.8</c:v>
                </c:pt>
                <c:pt idx="24" formatCode="General">
                  <c:v>7.8</c:v>
                </c:pt>
                <c:pt idx="25" formatCode="General">
                  <c:v>7.7</c:v>
                </c:pt>
                <c:pt idx="26" formatCode="General">
                  <c:v>7.5</c:v>
                </c:pt>
                <c:pt idx="27" formatCode="General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BA-4D40-99A3-5D83EFBDCE86}"/>
            </c:ext>
          </c:extLst>
        </c:ser>
        <c:ser>
          <c:idx val="2"/>
          <c:order val="2"/>
          <c:tx>
            <c:strRef>
              <c:f>'Bilakera 2015-2016'!$B$14</c:f>
              <c:strCache>
                <c:ptCount val="1"/>
                <c:pt idx="0">
                  <c:v>Goierri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2015-2016'!$C$14:$AD$14</c:f>
              <c:numCache>
                <c:formatCode>0.00</c:formatCode>
                <c:ptCount val="28"/>
                <c:pt idx="0" formatCode="General">
                  <c:v>7.3</c:v>
                </c:pt>
                <c:pt idx="1">
                  <c:v>7.29</c:v>
                </c:pt>
                <c:pt idx="2" formatCode="General">
                  <c:v>7.7</c:v>
                </c:pt>
                <c:pt idx="3" formatCode="General">
                  <c:v>7.5</c:v>
                </c:pt>
                <c:pt idx="4" formatCode="General">
                  <c:v>7.7</c:v>
                </c:pt>
                <c:pt idx="5" formatCode="General">
                  <c:v>7.6</c:v>
                </c:pt>
                <c:pt idx="6" formatCode="General">
                  <c:v>7.7</c:v>
                </c:pt>
                <c:pt idx="7" formatCode="General">
                  <c:v>7.7</c:v>
                </c:pt>
                <c:pt idx="8" formatCode="General">
                  <c:v>7.3</c:v>
                </c:pt>
                <c:pt idx="9" formatCode="General">
                  <c:v>7.3</c:v>
                </c:pt>
                <c:pt idx="10" formatCode="General">
                  <c:v>7.7</c:v>
                </c:pt>
                <c:pt idx="11" formatCode="General">
                  <c:v>7.5</c:v>
                </c:pt>
                <c:pt idx="12" formatCode="General">
                  <c:v>7.3</c:v>
                </c:pt>
                <c:pt idx="13" formatCode="General">
                  <c:v>7.5</c:v>
                </c:pt>
                <c:pt idx="14" formatCode="General">
                  <c:v>8</c:v>
                </c:pt>
                <c:pt idx="15" formatCode="General">
                  <c:v>7.5</c:v>
                </c:pt>
                <c:pt idx="16" formatCode="General">
                  <c:v>7.9</c:v>
                </c:pt>
                <c:pt idx="17" formatCode="General">
                  <c:v>7.7</c:v>
                </c:pt>
                <c:pt idx="18" formatCode="General">
                  <c:v>7.5</c:v>
                </c:pt>
                <c:pt idx="19" formatCode="General">
                  <c:v>7.3</c:v>
                </c:pt>
                <c:pt idx="20" formatCode="General">
                  <c:v>7.5</c:v>
                </c:pt>
                <c:pt idx="21" formatCode="General">
                  <c:v>7.4</c:v>
                </c:pt>
                <c:pt idx="22" formatCode="General">
                  <c:v>7.8</c:v>
                </c:pt>
                <c:pt idx="23" formatCode="General">
                  <c:v>7.2</c:v>
                </c:pt>
                <c:pt idx="24" formatCode="General">
                  <c:v>7.2</c:v>
                </c:pt>
                <c:pt idx="25" formatCode="General">
                  <c:v>7</c:v>
                </c:pt>
                <c:pt idx="26" formatCode="General">
                  <c:v>6.8</c:v>
                </c:pt>
                <c:pt idx="27" formatCode="General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BA-4D40-99A3-5D83EFBDCE86}"/>
            </c:ext>
          </c:extLst>
        </c:ser>
        <c:ser>
          <c:idx val="6"/>
          <c:order val="3"/>
          <c:tx>
            <c:strRef>
              <c:f>'Bilakera 2015-2016'!$B$15</c:f>
              <c:strCache>
                <c:ptCount val="1"/>
                <c:pt idx="0">
                  <c:v>Ordizia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2015-2016'!$C$15:$AD$15</c:f>
              <c:numCache>
                <c:formatCode>0.00</c:formatCode>
                <c:ptCount val="28"/>
                <c:pt idx="0" formatCode="General">
                  <c:v>9.6</c:v>
                </c:pt>
                <c:pt idx="1">
                  <c:v>9.4470516221179359</c:v>
                </c:pt>
                <c:pt idx="2" formatCode="General">
                  <c:v>10</c:v>
                </c:pt>
                <c:pt idx="3" formatCode="General">
                  <c:v>10.1</c:v>
                </c:pt>
                <c:pt idx="4" formatCode="General">
                  <c:v>10.1</c:v>
                </c:pt>
                <c:pt idx="5" formatCode="General">
                  <c:v>10.1</c:v>
                </c:pt>
                <c:pt idx="6" formatCode="General">
                  <c:v>9.8000000000000007</c:v>
                </c:pt>
                <c:pt idx="7" formatCode="General">
                  <c:v>9.9</c:v>
                </c:pt>
                <c:pt idx="8" formatCode="General">
                  <c:v>9.3000000000000007</c:v>
                </c:pt>
                <c:pt idx="9" formatCode="General">
                  <c:v>9.1999999999999993</c:v>
                </c:pt>
                <c:pt idx="10" formatCode="General">
                  <c:v>9.9</c:v>
                </c:pt>
                <c:pt idx="11" formatCode="General">
                  <c:v>9.9</c:v>
                </c:pt>
                <c:pt idx="12" formatCode="General">
                  <c:v>9.1999999999999993</c:v>
                </c:pt>
                <c:pt idx="13" formatCode="General">
                  <c:v>9.1999999999999993</c:v>
                </c:pt>
                <c:pt idx="14" formatCode="General">
                  <c:v>9.9</c:v>
                </c:pt>
                <c:pt idx="15" formatCode="General">
                  <c:v>9.3000000000000007</c:v>
                </c:pt>
                <c:pt idx="16" formatCode="General">
                  <c:v>9.6999999999999993</c:v>
                </c:pt>
                <c:pt idx="17" formatCode="General">
                  <c:v>9.6999999999999993</c:v>
                </c:pt>
                <c:pt idx="18" formatCode="General">
                  <c:v>9.1</c:v>
                </c:pt>
                <c:pt idx="19" formatCode="General">
                  <c:v>8.6999999999999993</c:v>
                </c:pt>
                <c:pt idx="20" formatCode="General">
                  <c:v>8.5</c:v>
                </c:pt>
                <c:pt idx="21" formatCode="General">
                  <c:v>8.5</c:v>
                </c:pt>
                <c:pt idx="22" formatCode="General">
                  <c:v>9.3000000000000007</c:v>
                </c:pt>
                <c:pt idx="23" formatCode="General">
                  <c:v>9.1</c:v>
                </c:pt>
                <c:pt idx="24" formatCode="General">
                  <c:v>8.3000000000000007</c:v>
                </c:pt>
                <c:pt idx="25" formatCode="General">
                  <c:v>8.1999999999999993</c:v>
                </c:pt>
                <c:pt idx="26" formatCode="General">
                  <c:v>7.7</c:v>
                </c:pt>
                <c:pt idx="27" formatCode="General">
                  <c:v>8.1999999999999993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BA-4D40-99A3-5D83EFBDCE86}"/>
            </c:ext>
          </c:extLst>
        </c:ser>
        <c:ser>
          <c:idx val="11"/>
          <c:order val="4"/>
          <c:tx>
            <c:strRef>
              <c:f>'Bilakera 2015-2016'!$B$16</c:f>
              <c:strCache>
                <c:ptCount val="1"/>
                <c:pt idx="0">
                  <c:v>Ormaiztegi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2015-2016'!$C$16:$AD$16</c:f>
              <c:numCache>
                <c:formatCode>0.00</c:formatCode>
                <c:ptCount val="28"/>
                <c:pt idx="0" formatCode="General">
                  <c:v>6.3</c:v>
                </c:pt>
                <c:pt idx="1">
                  <c:v>6.4957264957264966</c:v>
                </c:pt>
                <c:pt idx="2" formatCode="General">
                  <c:v>7.5</c:v>
                </c:pt>
                <c:pt idx="3" formatCode="General">
                  <c:v>6.8</c:v>
                </c:pt>
                <c:pt idx="4" formatCode="General">
                  <c:v>7.2</c:v>
                </c:pt>
                <c:pt idx="5" formatCode="General">
                  <c:v>6.8</c:v>
                </c:pt>
                <c:pt idx="6" formatCode="General">
                  <c:v>6.3</c:v>
                </c:pt>
                <c:pt idx="7" formatCode="General">
                  <c:v>6.5</c:v>
                </c:pt>
                <c:pt idx="8" formatCode="General">
                  <c:v>6.8</c:v>
                </c:pt>
                <c:pt idx="9" formatCode="General">
                  <c:v>6.3</c:v>
                </c:pt>
                <c:pt idx="10" formatCode="General">
                  <c:v>7.1</c:v>
                </c:pt>
                <c:pt idx="11" formatCode="General">
                  <c:v>6.8</c:v>
                </c:pt>
                <c:pt idx="12" formatCode="General">
                  <c:v>6.3</c:v>
                </c:pt>
                <c:pt idx="13" formatCode="General">
                  <c:v>4.5999999999999996</c:v>
                </c:pt>
                <c:pt idx="14" formatCode="General">
                  <c:v>4.9000000000000004</c:v>
                </c:pt>
                <c:pt idx="15" formatCode="General">
                  <c:v>6.7</c:v>
                </c:pt>
                <c:pt idx="16" formatCode="General">
                  <c:v>6.8</c:v>
                </c:pt>
                <c:pt idx="17" formatCode="General">
                  <c:v>6.3</c:v>
                </c:pt>
                <c:pt idx="18" formatCode="General">
                  <c:v>6.5</c:v>
                </c:pt>
                <c:pt idx="19" formatCode="General">
                  <c:v>6.8</c:v>
                </c:pt>
                <c:pt idx="20" formatCode="General">
                  <c:v>7</c:v>
                </c:pt>
                <c:pt idx="21" formatCode="General">
                  <c:v>7.1</c:v>
                </c:pt>
                <c:pt idx="22" formatCode="General">
                  <c:v>9</c:v>
                </c:pt>
                <c:pt idx="23" formatCode="General">
                  <c:v>6.5</c:v>
                </c:pt>
                <c:pt idx="24" formatCode="General">
                  <c:v>6</c:v>
                </c:pt>
                <c:pt idx="25" formatCode="General">
                  <c:v>5.2</c:v>
                </c:pt>
                <c:pt idx="26" formatCode="General">
                  <c:v>6.3</c:v>
                </c:pt>
                <c:pt idx="27" formatCode="General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BA-4D40-99A3-5D83EFBDCE86}"/>
            </c:ext>
          </c:extLst>
        </c:ser>
        <c:ser>
          <c:idx val="15"/>
          <c:order val="5"/>
          <c:tx>
            <c:strRef>
              <c:f>'Bilakera 2015-2016'!$B$17</c:f>
              <c:strCache>
                <c:ptCount val="1"/>
                <c:pt idx="0">
                  <c:v>Olaberria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2015-2016'!$C$17:$AD$17</c:f>
              <c:numCache>
                <c:formatCode>0.00</c:formatCode>
                <c:ptCount val="28"/>
                <c:pt idx="0" formatCode="General">
                  <c:v>7.7</c:v>
                </c:pt>
                <c:pt idx="1">
                  <c:v>7.6754385964912286</c:v>
                </c:pt>
                <c:pt idx="2" formatCode="General">
                  <c:v>8.8000000000000007</c:v>
                </c:pt>
                <c:pt idx="3" formatCode="General">
                  <c:v>7.2</c:v>
                </c:pt>
                <c:pt idx="4" formatCode="General">
                  <c:v>7.9</c:v>
                </c:pt>
                <c:pt idx="5" formatCode="General">
                  <c:v>8.6</c:v>
                </c:pt>
                <c:pt idx="6" formatCode="General">
                  <c:v>8.3000000000000007</c:v>
                </c:pt>
                <c:pt idx="7" formatCode="General">
                  <c:v>7.4</c:v>
                </c:pt>
                <c:pt idx="8" formatCode="General">
                  <c:v>7</c:v>
                </c:pt>
                <c:pt idx="9" formatCode="General">
                  <c:v>7.8</c:v>
                </c:pt>
                <c:pt idx="10" formatCode="General">
                  <c:v>8.1</c:v>
                </c:pt>
                <c:pt idx="11" formatCode="General">
                  <c:v>8.6999999999999993</c:v>
                </c:pt>
                <c:pt idx="12" formatCode="General">
                  <c:v>8.6999999999999993</c:v>
                </c:pt>
                <c:pt idx="13" formatCode="General">
                  <c:v>7.5</c:v>
                </c:pt>
                <c:pt idx="14" formatCode="General">
                  <c:v>8.1999999999999993</c:v>
                </c:pt>
                <c:pt idx="15" formatCode="General">
                  <c:v>6.2</c:v>
                </c:pt>
                <c:pt idx="16" formatCode="General">
                  <c:v>8.4</c:v>
                </c:pt>
                <c:pt idx="17" formatCode="General">
                  <c:v>7.9</c:v>
                </c:pt>
                <c:pt idx="18" formatCode="General">
                  <c:v>8.1</c:v>
                </c:pt>
                <c:pt idx="19" formatCode="General">
                  <c:v>7.5</c:v>
                </c:pt>
                <c:pt idx="20" formatCode="General">
                  <c:v>8.1</c:v>
                </c:pt>
                <c:pt idx="21" formatCode="General">
                  <c:v>7.7</c:v>
                </c:pt>
                <c:pt idx="22" formatCode="General">
                  <c:v>7.3</c:v>
                </c:pt>
                <c:pt idx="23" formatCode="General">
                  <c:v>8.5</c:v>
                </c:pt>
                <c:pt idx="24" formatCode="General">
                  <c:v>9.1</c:v>
                </c:pt>
                <c:pt idx="25" formatCode="General">
                  <c:v>8.6999999999999993</c:v>
                </c:pt>
                <c:pt idx="26" formatCode="General">
                  <c:v>8.9</c:v>
                </c:pt>
                <c:pt idx="27" formatCode="General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BA-4D40-99A3-5D83EFBDCE86}"/>
            </c:ext>
          </c:extLst>
        </c:ser>
        <c:ser>
          <c:idx val="3"/>
          <c:order val="6"/>
          <c:tx>
            <c:strRef>
              <c:f>'Bilakera 2015-2016'!$B$18</c:f>
              <c:strCache>
                <c:ptCount val="1"/>
                <c:pt idx="0">
                  <c:v>Arama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2015-2016'!$C$18:$AD$18</c:f>
              <c:numCache>
                <c:formatCode>0.00</c:formatCode>
                <c:ptCount val="28"/>
                <c:pt idx="0" formatCode="General">
                  <c:v>2</c:v>
                </c:pt>
                <c:pt idx="1">
                  <c:v>1.8518518518518516</c:v>
                </c:pt>
                <c:pt idx="2" formatCode="General">
                  <c:v>1.9</c:v>
                </c:pt>
                <c:pt idx="3" formatCode="General">
                  <c:v>4.5999999999999996</c:v>
                </c:pt>
                <c:pt idx="4" formatCode="General">
                  <c:v>4.5999999999999996</c:v>
                </c:pt>
                <c:pt idx="5" formatCode="General">
                  <c:v>4.5999999999999996</c:v>
                </c:pt>
                <c:pt idx="6" formatCode="General">
                  <c:v>1.9</c:v>
                </c:pt>
                <c:pt idx="7" formatCode="General">
                  <c:v>2.1</c:v>
                </c:pt>
                <c:pt idx="8" formatCode="General">
                  <c:v>2.1</c:v>
                </c:pt>
                <c:pt idx="9" formatCode="General">
                  <c:v>2.1</c:v>
                </c:pt>
                <c:pt idx="10" formatCode="General">
                  <c:v>1.1000000000000001</c:v>
                </c:pt>
                <c:pt idx="11" formatCode="General">
                  <c:v>1.1000000000000001</c:v>
                </c:pt>
                <c:pt idx="12" formatCode="General">
                  <c:v>1.1000000000000001</c:v>
                </c:pt>
                <c:pt idx="13" formatCode="General">
                  <c:v>0</c:v>
                </c:pt>
                <c:pt idx="14" formatCode="General">
                  <c:v>5.2</c:v>
                </c:pt>
                <c:pt idx="15" formatCode="General">
                  <c:v>4.2</c:v>
                </c:pt>
                <c:pt idx="16" formatCode="General">
                  <c:v>4.2</c:v>
                </c:pt>
                <c:pt idx="17" formatCode="General">
                  <c:v>4.2</c:v>
                </c:pt>
                <c:pt idx="18" formatCode="General">
                  <c:v>2</c:v>
                </c:pt>
                <c:pt idx="19" formatCode="General">
                  <c:v>2</c:v>
                </c:pt>
                <c:pt idx="20" formatCode="General">
                  <c:v>2</c:v>
                </c:pt>
                <c:pt idx="21" formatCode="General">
                  <c:v>2</c:v>
                </c:pt>
                <c:pt idx="22" formatCode="General">
                  <c:v>2</c:v>
                </c:pt>
                <c:pt idx="23" formatCode="General">
                  <c:v>3.1</c:v>
                </c:pt>
                <c:pt idx="24" formatCode="General">
                  <c:v>6.1</c:v>
                </c:pt>
                <c:pt idx="25" formatCode="General">
                  <c:v>4.5</c:v>
                </c:pt>
                <c:pt idx="26" formatCode="General">
                  <c:v>3.4</c:v>
                </c:pt>
                <c:pt idx="27" formatCode="General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FBA-4D40-99A3-5D83EFBDC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010112"/>
        <c:axId val="201321856"/>
      </c:lineChart>
      <c:catAx>
        <c:axId val="2020101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1321856"/>
        <c:crosses val="autoZero"/>
        <c:auto val="1"/>
        <c:lblAlgn val="ctr"/>
        <c:lblOffset val="100"/>
        <c:tickLblSkip val="1"/>
        <c:noMultiLvlLbl val="1"/>
      </c:catAx>
      <c:valAx>
        <c:axId val="201321856"/>
        <c:scaling>
          <c:orientation val="minMax"/>
          <c:max val="15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010112"/>
        <c:crosses val="autoZero"/>
        <c:crossBetween val="between"/>
        <c:majorUnit val="1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118377777777778"/>
          <c:y val="3.3204962243797195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2015-2016'!$B$19</c:f>
              <c:strCache>
                <c:ptCount val="1"/>
                <c:pt idx="0">
                  <c:v>Legorreta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2015-2016'!$C$19:$AD$19</c:f>
              <c:numCache>
                <c:formatCode>0.00</c:formatCode>
                <c:ptCount val="28"/>
                <c:pt idx="0" formatCode="General">
                  <c:v>6.9</c:v>
                </c:pt>
                <c:pt idx="1">
                  <c:v>6.8085106382978724</c:v>
                </c:pt>
                <c:pt idx="2" formatCode="General">
                  <c:v>6.2</c:v>
                </c:pt>
                <c:pt idx="3" formatCode="General">
                  <c:v>6.2</c:v>
                </c:pt>
                <c:pt idx="4" formatCode="General">
                  <c:v>7.5</c:v>
                </c:pt>
                <c:pt idx="5" formatCode="General">
                  <c:v>6.4</c:v>
                </c:pt>
                <c:pt idx="6" formatCode="General">
                  <c:v>7</c:v>
                </c:pt>
                <c:pt idx="7" formatCode="General">
                  <c:v>7.3</c:v>
                </c:pt>
                <c:pt idx="8" formatCode="General">
                  <c:v>6.9</c:v>
                </c:pt>
                <c:pt idx="9" formatCode="General">
                  <c:v>7</c:v>
                </c:pt>
                <c:pt idx="10" formatCode="General">
                  <c:v>7.7</c:v>
                </c:pt>
                <c:pt idx="11" formatCode="General">
                  <c:v>6.6</c:v>
                </c:pt>
                <c:pt idx="12" formatCode="General">
                  <c:v>7.3</c:v>
                </c:pt>
                <c:pt idx="13" formatCode="General">
                  <c:v>7.3</c:v>
                </c:pt>
                <c:pt idx="14" formatCode="General">
                  <c:v>7.5</c:v>
                </c:pt>
                <c:pt idx="15" formatCode="General">
                  <c:v>6.1</c:v>
                </c:pt>
                <c:pt idx="16" formatCode="General">
                  <c:v>7.5</c:v>
                </c:pt>
                <c:pt idx="17" formatCode="General">
                  <c:v>6.8</c:v>
                </c:pt>
                <c:pt idx="18" formatCode="General">
                  <c:v>6.3</c:v>
                </c:pt>
                <c:pt idx="19" formatCode="General">
                  <c:v>6.2</c:v>
                </c:pt>
                <c:pt idx="20" formatCode="General">
                  <c:v>5.6</c:v>
                </c:pt>
                <c:pt idx="21" formatCode="General">
                  <c:v>4.7</c:v>
                </c:pt>
                <c:pt idx="22" formatCode="General">
                  <c:v>5</c:v>
                </c:pt>
                <c:pt idx="23" formatCode="General">
                  <c:v>5.6</c:v>
                </c:pt>
                <c:pt idx="24" formatCode="General">
                  <c:v>5.0999999999999996</c:v>
                </c:pt>
                <c:pt idx="25" formatCode="General">
                  <c:v>5.2</c:v>
                </c:pt>
                <c:pt idx="26" formatCode="General">
                  <c:v>4.5999999999999996</c:v>
                </c:pt>
                <c:pt idx="27" formatCode="General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1B-445B-8116-7299E9C385C1}"/>
            </c:ext>
          </c:extLst>
        </c:ser>
        <c:ser>
          <c:idx val="1"/>
          <c:order val="1"/>
          <c:tx>
            <c:strRef>
              <c:f>'Bilakera 2015-2016'!$B$20</c:f>
              <c:strCache>
                <c:ptCount val="1"/>
                <c:pt idx="0">
                  <c:v>Zegama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2015-2016'!$C$20:$AD$20</c:f>
              <c:numCache>
                <c:formatCode>0.00</c:formatCode>
                <c:ptCount val="28"/>
                <c:pt idx="0" formatCode="General">
                  <c:v>6</c:v>
                </c:pt>
                <c:pt idx="1">
                  <c:v>5.4127198917456019</c:v>
                </c:pt>
                <c:pt idx="2" formatCode="General">
                  <c:v>6.2</c:v>
                </c:pt>
                <c:pt idx="3" formatCode="General">
                  <c:v>5.3</c:v>
                </c:pt>
                <c:pt idx="4" formatCode="General">
                  <c:v>6.5</c:v>
                </c:pt>
                <c:pt idx="5" formatCode="General">
                  <c:v>5.8</c:v>
                </c:pt>
                <c:pt idx="6" formatCode="General">
                  <c:v>5.6</c:v>
                </c:pt>
                <c:pt idx="7" formatCode="General">
                  <c:v>5.4</c:v>
                </c:pt>
                <c:pt idx="8" formatCode="General">
                  <c:v>5.0999999999999996</c:v>
                </c:pt>
                <c:pt idx="9" formatCode="General">
                  <c:v>5.8</c:v>
                </c:pt>
                <c:pt idx="10" formatCode="General">
                  <c:v>6.3</c:v>
                </c:pt>
                <c:pt idx="11" formatCode="General">
                  <c:v>5.4</c:v>
                </c:pt>
                <c:pt idx="12" formatCode="General">
                  <c:v>6.2</c:v>
                </c:pt>
                <c:pt idx="13" formatCode="General">
                  <c:v>6.7</c:v>
                </c:pt>
                <c:pt idx="14" formatCode="General">
                  <c:v>7.7</c:v>
                </c:pt>
                <c:pt idx="15" formatCode="General">
                  <c:v>6.8</c:v>
                </c:pt>
                <c:pt idx="16" formatCode="General">
                  <c:v>6.1</c:v>
                </c:pt>
                <c:pt idx="17" formatCode="General">
                  <c:v>6.9</c:v>
                </c:pt>
                <c:pt idx="18" formatCode="General">
                  <c:v>7.2</c:v>
                </c:pt>
                <c:pt idx="19" formatCode="General">
                  <c:v>6.6</c:v>
                </c:pt>
                <c:pt idx="20" formatCode="General">
                  <c:v>6.6</c:v>
                </c:pt>
                <c:pt idx="21" formatCode="General">
                  <c:v>7.2</c:v>
                </c:pt>
                <c:pt idx="22" formatCode="General">
                  <c:v>8.6</c:v>
                </c:pt>
                <c:pt idx="23" formatCode="General">
                  <c:v>8.3000000000000007</c:v>
                </c:pt>
                <c:pt idx="24" formatCode="General">
                  <c:v>7.5</c:v>
                </c:pt>
                <c:pt idx="25" formatCode="General">
                  <c:v>7.1</c:v>
                </c:pt>
                <c:pt idx="26" formatCode="General">
                  <c:v>7</c:v>
                </c:pt>
                <c:pt idx="27" formatCode="General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1B-445B-8116-7299E9C385C1}"/>
            </c:ext>
          </c:extLst>
        </c:ser>
        <c:ser>
          <c:idx val="2"/>
          <c:order val="2"/>
          <c:tx>
            <c:strRef>
              <c:f>'Bilakera 2015-2016'!$B$21</c:f>
              <c:strCache>
                <c:ptCount val="1"/>
                <c:pt idx="0">
                  <c:v>Itsasondo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2015-2016'!$C$21:$AD$21</c:f>
              <c:numCache>
                <c:formatCode>0.00</c:formatCode>
                <c:ptCount val="28"/>
                <c:pt idx="0" formatCode="General">
                  <c:v>10.4</c:v>
                </c:pt>
                <c:pt idx="1">
                  <c:v>8.1005586592178762</c:v>
                </c:pt>
                <c:pt idx="2" formatCode="General">
                  <c:v>7</c:v>
                </c:pt>
                <c:pt idx="3" formatCode="General">
                  <c:v>7.8</c:v>
                </c:pt>
                <c:pt idx="4" formatCode="General">
                  <c:v>8.4</c:v>
                </c:pt>
                <c:pt idx="5" formatCode="General">
                  <c:v>7.8</c:v>
                </c:pt>
                <c:pt idx="6" formatCode="General">
                  <c:v>8.4</c:v>
                </c:pt>
                <c:pt idx="7" formatCode="General">
                  <c:v>9</c:v>
                </c:pt>
                <c:pt idx="8" formatCode="General">
                  <c:v>8.4</c:v>
                </c:pt>
                <c:pt idx="9" formatCode="General">
                  <c:v>9</c:v>
                </c:pt>
                <c:pt idx="10" formatCode="General">
                  <c:v>9.3000000000000007</c:v>
                </c:pt>
                <c:pt idx="11" formatCode="General">
                  <c:v>8.6999999999999993</c:v>
                </c:pt>
                <c:pt idx="12" formatCode="General">
                  <c:v>8.4</c:v>
                </c:pt>
                <c:pt idx="13" formatCode="General">
                  <c:v>8.6</c:v>
                </c:pt>
                <c:pt idx="14" formatCode="General">
                  <c:v>8.9</c:v>
                </c:pt>
                <c:pt idx="15" formatCode="General">
                  <c:v>10.5</c:v>
                </c:pt>
                <c:pt idx="16" formatCode="General">
                  <c:v>11.1</c:v>
                </c:pt>
                <c:pt idx="17" formatCode="General">
                  <c:v>11.1</c:v>
                </c:pt>
                <c:pt idx="18" formatCode="General">
                  <c:v>9.6</c:v>
                </c:pt>
                <c:pt idx="19" formatCode="General">
                  <c:v>7.9</c:v>
                </c:pt>
                <c:pt idx="20" formatCode="General">
                  <c:v>8.8000000000000007</c:v>
                </c:pt>
                <c:pt idx="21" formatCode="General">
                  <c:v>6.8</c:v>
                </c:pt>
                <c:pt idx="22" formatCode="General">
                  <c:v>8.1999999999999993</c:v>
                </c:pt>
                <c:pt idx="23" formatCode="General">
                  <c:v>6.5</c:v>
                </c:pt>
                <c:pt idx="24" formatCode="General">
                  <c:v>6.8</c:v>
                </c:pt>
                <c:pt idx="25" formatCode="General">
                  <c:v>6.3</c:v>
                </c:pt>
                <c:pt idx="26" formatCode="General">
                  <c:v>6.6</c:v>
                </c:pt>
                <c:pt idx="27" formatCode="General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1B-445B-8116-7299E9C385C1}"/>
            </c:ext>
          </c:extLst>
        </c:ser>
        <c:ser>
          <c:idx val="6"/>
          <c:order val="3"/>
          <c:tx>
            <c:strRef>
              <c:f>'Bilakera 2015-2016'!$B$22</c:f>
              <c:strCache>
                <c:ptCount val="1"/>
                <c:pt idx="0">
                  <c:v>Gaintza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2015-2016'!$C$22:$AD$22</c:f>
              <c:numCache>
                <c:formatCode>0.00</c:formatCode>
                <c:ptCount val="28"/>
                <c:pt idx="0" formatCode="General">
                  <c:v>5.6</c:v>
                </c:pt>
                <c:pt idx="1">
                  <c:v>6</c:v>
                </c:pt>
                <c:pt idx="2" formatCode="General">
                  <c:v>4</c:v>
                </c:pt>
                <c:pt idx="3" formatCode="General">
                  <c:v>4</c:v>
                </c:pt>
                <c:pt idx="4" formatCode="General">
                  <c:v>4</c:v>
                </c:pt>
                <c:pt idx="5" formatCode="General">
                  <c:v>4</c:v>
                </c:pt>
                <c:pt idx="6" formatCode="General">
                  <c:v>4</c:v>
                </c:pt>
                <c:pt idx="7" formatCode="General">
                  <c:v>2.9</c:v>
                </c:pt>
                <c:pt idx="8" formatCode="General">
                  <c:v>2.9</c:v>
                </c:pt>
                <c:pt idx="9" formatCode="General">
                  <c:v>2.9</c:v>
                </c:pt>
                <c:pt idx="10" formatCode="General">
                  <c:v>2.9</c:v>
                </c:pt>
                <c:pt idx="11" formatCode="General">
                  <c:v>4.4000000000000004</c:v>
                </c:pt>
                <c:pt idx="12" formatCode="General">
                  <c:v>2.9</c:v>
                </c:pt>
                <c:pt idx="13" formatCode="General">
                  <c:v>0</c:v>
                </c:pt>
                <c:pt idx="14" formatCode="General">
                  <c:v>0</c:v>
                </c:pt>
                <c:pt idx="15" formatCode="General">
                  <c:v>1.5</c:v>
                </c:pt>
                <c:pt idx="16" formatCode="General">
                  <c:v>2.9</c:v>
                </c:pt>
                <c:pt idx="17" formatCode="General">
                  <c:v>0</c:v>
                </c:pt>
                <c:pt idx="18" formatCode="General">
                  <c:v>0</c:v>
                </c:pt>
                <c:pt idx="19" formatCode="General">
                  <c:v>0</c:v>
                </c:pt>
                <c:pt idx="20" formatCode="General">
                  <c:v>1.5</c:v>
                </c:pt>
                <c:pt idx="21" formatCode="General">
                  <c:v>1.5</c:v>
                </c:pt>
                <c:pt idx="22" formatCode="General">
                  <c:v>3.1</c:v>
                </c:pt>
                <c:pt idx="23" formatCode="General">
                  <c:v>1.5</c:v>
                </c:pt>
                <c:pt idx="24" formatCode="General">
                  <c:v>1.5</c:v>
                </c:pt>
                <c:pt idx="25" formatCode="General">
                  <c:v>1.5</c:v>
                </c:pt>
                <c:pt idx="26" formatCode="General">
                  <c:v>1.5</c:v>
                </c:pt>
                <c:pt idx="27" formatCode="General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1B-445B-8116-7299E9C385C1}"/>
            </c:ext>
          </c:extLst>
        </c:ser>
        <c:ser>
          <c:idx val="11"/>
          <c:order val="4"/>
          <c:tx>
            <c:strRef>
              <c:f>'Bilakera 2015-2016'!$B$23</c:f>
              <c:strCache>
                <c:ptCount val="1"/>
                <c:pt idx="0">
                  <c:v>Beasain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2015-2016'!$C$23:$AD$23</c:f>
              <c:numCache>
                <c:formatCode>0.00</c:formatCode>
                <c:ptCount val="28"/>
                <c:pt idx="0" formatCode="General">
                  <c:v>7.4</c:v>
                </c:pt>
                <c:pt idx="1">
                  <c:v>7.4360847333820317</c:v>
                </c:pt>
                <c:pt idx="2" formatCode="General">
                  <c:v>7.7</c:v>
                </c:pt>
                <c:pt idx="3" formatCode="General">
                  <c:v>7.7</c:v>
                </c:pt>
                <c:pt idx="4" formatCode="General">
                  <c:v>7.9</c:v>
                </c:pt>
                <c:pt idx="5" formatCode="General">
                  <c:v>7.7</c:v>
                </c:pt>
                <c:pt idx="6" formatCode="General">
                  <c:v>8.1</c:v>
                </c:pt>
                <c:pt idx="7" formatCode="General">
                  <c:v>8.3000000000000007</c:v>
                </c:pt>
                <c:pt idx="8" formatCode="General">
                  <c:v>7.9</c:v>
                </c:pt>
                <c:pt idx="9" formatCode="General">
                  <c:v>7.6</c:v>
                </c:pt>
                <c:pt idx="10" formatCode="General">
                  <c:v>8.1</c:v>
                </c:pt>
                <c:pt idx="11" formatCode="General">
                  <c:v>7.9</c:v>
                </c:pt>
                <c:pt idx="12" formatCode="General">
                  <c:v>8</c:v>
                </c:pt>
                <c:pt idx="13" formatCode="General">
                  <c:v>8.3000000000000007</c:v>
                </c:pt>
                <c:pt idx="14" formatCode="General">
                  <c:v>8.6999999999999993</c:v>
                </c:pt>
                <c:pt idx="15" formatCode="General">
                  <c:v>8.1</c:v>
                </c:pt>
                <c:pt idx="16" formatCode="General">
                  <c:v>8.6</c:v>
                </c:pt>
                <c:pt idx="17" formatCode="General">
                  <c:v>8.3000000000000007</c:v>
                </c:pt>
                <c:pt idx="18" formatCode="General">
                  <c:v>8.4</c:v>
                </c:pt>
                <c:pt idx="19" formatCode="General">
                  <c:v>8.4</c:v>
                </c:pt>
                <c:pt idx="20" formatCode="General">
                  <c:v>8.9</c:v>
                </c:pt>
                <c:pt idx="21" formatCode="General">
                  <c:v>8.9</c:v>
                </c:pt>
                <c:pt idx="22" formatCode="General">
                  <c:v>8.8000000000000007</c:v>
                </c:pt>
                <c:pt idx="23" formatCode="General">
                  <c:v>7.8</c:v>
                </c:pt>
                <c:pt idx="24" formatCode="General">
                  <c:v>8.1</c:v>
                </c:pt>
                <c:pt idx="25" formatCode="General">
                  <c:v>8.1</c:v>
                </c:pt>
                <c:pt idx="26" formatCode="General">
                  <c:v>7.9</c:v>
                </c:pt>
                <c:pt idx="27" formatCode="General">
                  <c:v>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1B-445B-8116-7299E9C385C1}"/>
            </c:ext>
          </c:extLst>
        </c:ser>
        <c:ser>
          <c:idx val="15"/>
          <c:order val="5"/>
          <c:tx>
            <c:strRef>
              <c:f>'Bilakera 2015-2016'!$B$24</c:f>
              <c:strCache>
                <c:ptCount val="1"/>
                <c:pt idx="0">
                  <c:v>Segura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2015-2016'!$C$24:$AD$24</c:f>
              <c:numCache>
                <c:formatCode>0.00</c:formatCode>
                <c:ptCount val="28"/>
                <c:pt idx="0" formatCode="General">
                  <c:v>3.7</c:v>
                </c:pt>
                <c:pt idx="1">
                  <c:v>3.7467700258397936</c:v>
                </c:pt>
                <c:pt idx="2" formatCode="General">
                  <c:v>4.5</c:v>
                </c:pt>
                <c:pt idx="3" formatCode="General">
                  <c:v>4.4000000000000004</c:v>
                </c:pt>
                <c:pt idx="4" formatCode="General">
                  <c:v>4.4000000000000004</c:v>
                </c:pt>
                <c:pt idx="5" formatCode="General">
                  <c:v>4.0999999999999996</c:v>
                </c:pt>
                <c:pt idx="6" formatCode="General">
                  <c:v>4.4000000000000004</c:v>
                </c:pt>
                <c:pt idx="7" formatCode="General">
                  <c:v>4.5999999999999996</c:v>
                </c:pt>
                <c:pt idx="8" formatCode="General">
                  <c:v>4.5999999999999996</c:v>
                </c:pt>
                <c:pt idx="9" formatCode="General">
                  <c:v>4.2</c:v>
                </c:pt>
                <c:pt idx="10" formatCode="General">
                  <c:v>5.0999999999999996</c:v>
                </c:pt>
                <c:pt idx="11" formatCode="General">
                  <c:v>4.4000000000000004</c:v>
                </c:pt>
                <c:pt idx="12" formatCode="General">
                  <c:v>4.0999999999999996</c:v>
                </c:pt>
                <c:pt idx="13" formatCode="General">
                  <c:v>4.5999999999999996</c:v>
                </c:pt>
                <c:pt idx="14" formatCode="General">
                  <c:v>4.7</c:v>
                </c:pt>
                <c:pt idx="15" formatCode="General">
                  <c:v>4</c:v>
                </c:pt>
                <c:pt idx="16" formatCode="General">
                  <c:v>4.8</c:v>
                </c:pt>
                <c:pt idx="17" formatCode="General">
                  <c:v>5</c:v>
                </c:pt>
                <c:pt idx="18" formatCode="General">
                  <c:v>5.6</c:v>
                </c:pt>
                <c:pt idx="19" formatCode="General">
                  <c:v>5.2</c:v>
                </c:pt>
                <c:pt idx="20" formatCode="General">
                  <c:v>5.6</c:v>
                </c:pt>
                <c:pt idx="21" formatCode="General">
                  <c:v>4.9000000000000004</c:v>
                </c:pt>
                <c:pt idx="22" formatCode="General">
                  <c:v>5.4</c:v>
                </c:pt>
                <c:pt idx="23" formatCode="General">
                  <c:v>5.3</c:v>
                </c:pt>
                <c:pt idx="24" formatCode="General">
                  <c:v>4.5</c:v>
                </c:pt>
                <c:pt idx="25" formatCode="General">
                  <c:v>4.5999999999999996</c:v>
                </c:pt>
                <c:pt idx="26" formatCode="General">
                  <c:v>4.2</c:v>
                </c:pt>
                <c:pt idx="27" formatCode="General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1B-445B-8116-7299E9C385C1}"/>
            </c:ext>
          </c:extLst>
        </c:ser>
        <c:ser>
          <c:idx val="3"/>
          <c:order val="6"/>
          <c:tx>
            <c:strRef>
              <c:f>'Bilakera 2015-2016'!$B$25</c:f>
              <c:strCache>
                <c:ptCount val="1"/>
                <c:pt idx="0">
                  <c:v>Zaldibia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2015-2016'!$C$25:$AD$25</c:f>
              <c:numCache>
                <c:formatCode>0.00</c:formatCode>
                <c:ptCount val="28"/>
                <c:pt idx="0" formatCode="General">
                  <c:v>8.1</c:v>
                </c:pt>
                <c:pt idx="1">
                  <c:v>7.1428571428571423</c:v>
                </c:pt>
                <c:pt idx="2" formatCode="General">
                  <c:v>7.5</c:v>
                </c:pt>
                <c:pt idx="3" formatCode="General">
                  <c:v>7.8</c:v>
                </c:pt>
                <c:pt idx="4" formatCode="General">
                  <c:v>6.9</c:v>
                </c:pt>
                <c:pt idx="5" formatCode="General">
                  <c:v>7.3</c:v>
                </c:pt>
                <c:pt idx="6" formatCode="General">
                  <c:v>7.5</c:v>
                </c:pt>
                <c:pt idx="7" formatCode="General">
                  <c:v>7.9</c:v>
                </c:pt>
                <c:pt idx="8" formatCode="General">
                  <c:v>7.2</c:v>
                </c:pt>
                <c:pt idx="9" formatCode="General">
                  <c:v>7.9</c:v>
                </c:pt>
                <c:pt idx="10" formatCode="General">
                  <c:v>7.6</c:v>
                </c:pt>
                <c:pt idx="11" formatCode="General">
                  <c:v>8.1999999999999993</c:v>
                </c:pt>
                <c:pt idx="12" formatCode="General">
                  <c:v>7</c:v>
                </c:pt>
                <c:pt idx="13" formatCode="General">
                  <c:v>6.6</c:v>
                </c:pt>
                <c:pt idx="14" formatCode="General">
                  <c:v>7.6</c:v>
                </c:pt>
                <c:pt idx="15" formatCode="General">
                  <c:v>7</c:v>
                </c:pt>
                <c:pt idx="16" formatCode="General">
                  <c:v>6.6</c:v>
                </c:pt>
                <c:pt idx="17" formatCode="General">
                  <c:v>7.9</c:v>
                </c:pt>
                <c:pt idx="18" formatCode="General">
                  <c:v>7.1</c:v>
                </c:pt>
                <c:pt idx="19" formatCode="General">
                  <c:v>6</c:v>
                </c:pt>
                <c:pt idx="20" formatCode="General">
                  <c:v>6.4</c:v>
                </c:pt>
                <c:pt idx="21" formatCode="General">
                  <c:v>7.6</c:v>
                </c:pt>
                <c:pt idx="22" formatCode="General">
                  <c:v>8</c:v>
                </c:pt>
                <c:pt idx="23" formatCode="General">
                  <c:v>7.9</c:v>
                </c:pt>
                <c:pt idx="24" formatCode="General">
                  <c:v>7.5</c:v>
                </c:pt>
                <c:pt idx="25" formatCode="General">
                  <c:v>6.2</c:v>
                </c:pt>
                <c:pt idx="26" formatCode="General">
                  <c:v>6.2</c:v>
                </c:pt>
                <c:pt idx="27" formatCode="General">
                  <c:v>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1B-445B-8116-7299E9C38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456064"/>
        <c:axId val="201324160"/>
      </c:lineChart>
      <c:catAx>
        <c:axId val="202456064"/>
        <c:scaling>
          <c:orientation val="minMax"/>
          <c:min val="1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1324160"/>
        <c:crosses val="autoZero"/>
        <c:auto val="1"/>
        <c:lblAlgn val="ctr"/>
        <c:lblOffset val="100"/>
        <c:tickLblSkip val="1"/>
        <c:noMultiLvlLbl val="1"/>
      </c:catAx>
      <c:valAx>
        <c:axId val="201324160"/>
        <c:scaling>
          <c:orientation val="minMax"/>
          <c:max val="15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456064"/>
        <c:crosses val="autoZero"/>
        <c:crossBetween val="between"/>
        <c:majorUnit val="1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14581111111111"/>
          <c:y val="3.3820388349514556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2015-2016'!$B$26</c:f>
              <c:strCache>
                <c:ptCount val="1"/>
                <c:pt idx="0">
                  <c:v>Idiazabal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2015-2016'!$C$26:$AD$26</c:f>
              <c:numCache>
                <c:formatCode>0.00</c:formatCode>
                <c:ptCount val="28"/>
                <c:pt idx="0" formatCode="General">
                  <c:v>5.6</c:v>
                </c:pt>
                <c:pt idx="1">
                  <c:v>5.0878815911193334</c:v>
                </c:pt>
                <c:pt idx="2" formatCode="General">
                  <c:v>6.1</c:v>
                </c:pt>
                <c:pt idx="3" formatCode="General">
                  <c:v>4.9000000000000004</c:v>
                </c:pt>
                <c:pt idx="4" formatCode="General">
                  <c:v>5.6</c:v>
                </c:pt>
                <c:pt idx="5" formatCode="General">
                  <c:v>4.8</c:v>
                </c:pt>
                <c:pt idx="6" formatCode="General">
                  <c:v>5.2</c:v>
                </c:pt>
                <c:pt idx="7" formatCode="General">
                  <c:v>4.5</c:v>
                </c:pt>
                <c:pt idx="8" formatCode="General">
                  <c:v>5.4</c:v>
                </c:pt>
                <c:pt idx="9" formatCode="General">
                  <c:v>5.7</c:v>
                </c:pt>
                <c:pt idx="10" formatCode="General">
                  <c:v>5</c:v>
                </c:pt>
                <c:pt idx="11" formatCode="General">
                  <c:v>5.0999999999999996</c:v>
                </c:pt>
                <c:pt idx="12" formatCode="General">
                  <c:v>4.3</c:v>
                </c:pt>
                <c:pt idx="13" formatCode="General">
                  <c:v>4.8</c:v>
                </c:pt>
                <c:pt idx="14" formatCode="General">
                  <c:v>5.2</c:v>
                </c:pt>
                <c:pt idx="15" formatCode="General">
                  <c:v>4.2</c:v>
                </c:pt>
                <c:pt idx="16" formatCode="General">
                  <c:v>4.0999999999999996</c:v>
                </c:pt>
                <c:pt idx="17" formatCode="General">
                  <c:v>4.2</c:v>
                </c:pt>
                <c:pt idx="18" formatCode="General">
                  <c:v>4</c:v>
                </c:pt>
                <c:pt idx="19" formatCode="General">
                  <c:v>4.3</c:v>
                </c:pt>
                <c:pt idx="20" formatCode="General">
                  <c:v>4.4000000000000004</c:v>
                </c:pt>
                <c:pt idx="21" formatCode="General">
                  <c:v>4.0999999999999996</c:v>
                </c:pt>
                <c:pt idx="22" formatCode="General">
                  <c:v>4.4000000000000004</c:v>
                </c:pt>
                <c:pt idx="23" formatCode="General">
                  <c:v>3.5</c:v>
                </c:pt>
                <c:pt idx="24" formatCode="General">
                  <c:v>4.7</c:v>
                </c:pt>
                <c:pt idx="25" formatCode="General">
                  <c:v>4</c:v>
                </c:pt>
                <c:pt idx="26" formatCode="General">
                  <c:v>3.5</c:v>
                </c:pt>
                <c:pt idx="27" formatCode="General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0F-42B0-95C3-8068009A0672}"/>
            </c:ext>
          </c:extLst>
        </c:ser>
        <c:ser>
          <c:idx val="1"/>
          <c:order val="1"/>
          <c:tx>
            <c:strRef>
              <c:f>'Bilakera 2015-2016'!$B$27</c:f>
              <c:strCache>
                <c:ptCount val="1"/>
                <c:pt idx="0">
                  <c:v>Zerain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2015-2016'!$C$27:$AD$27</c:f>
              <c:numCache>
                <c:formatCode>0.00</c:formatCode>
                <c:ptCount val="28"/>
                <c:pt idx="0" formatCode="General">
                  <c:v>2.5</c:v>
                </c:pt>
                <c:pt idx="1">
                  <c:v>2.459016393442623</c:v>
                </c:pt>
                <c:pt idx="2" formatCode="General">
                  <c:v>4.9000000000000004</c:v>
                </c:pt>
                <c:pt idx="3" formatCode="General">
                  <c:v>4.0999999999999996</c:v>
                </c:pt>
                <c:pt idx="4" formatCode="General">
                  <c:v>4.0999999999999996</c:v>
                </c:pt>
                <c:pt idx="5" formatCode="General">
                  <c:v>1.6</c:v>
                </c:pt>
                <c:pt idx="6" formatCode="General">
                  <c:v>5.7</c:v>
                </c:pt>
                <c:pt idx="7" formatCode="General">
                  <c:v>4.9000000000000004</c:v>
                </c:pt>
                <c:pt idx="8" formatCode="General">
                  <c:v>6.6</c:v>
                </c:pt>
                <c:pt idx="9" formatCode="General">
                  <c:v>8.1999999999999993</c:v>
                </c:pt>
                <c:pt idx="10" formatCode="General">
                  <c:v>7.4</c:v>
                </c:pt>
                <c:pt idx="11" formatCode="General">
                  <c:v>6.6</c:v>
                </c:pt>
                <c:pt idx="12" formatCode="General">
                  <c:v>7.4</c:v>
                </c:pt>
                <c:pt idx="13" formatCode="General">
                  <c:v>7.4</c:v>
                </c:pt>
                <c:pt idx="14" formatCode="General">
                  <c:v>6.6</c:v>
                </c:pt>
                <c:pt idx="15" formatCode="General">
                  <c:v>7.4</c:v>
                </c:pt>
                <c:pt idx="16" formatCode="General">
                  <c:v>6.6</c:v>
                </c:pt>
                <c:pt idx="17" formatCode="General">
                  <c:v>6.6</c:v>
                </c:pt>
                <c:pt idx="18" formatCode="General">
                  <c:v>7.6</c:v>
                </c:pt>
                <c:pt idx="19" formatCode="General">
                  <c:v>5.3</c:v>
                </c:pt>
                <c:pt idx="20" formatCode="General">
                  <c:v>5.3</c:v>
                </c:pt>
                <c:pt idx="21" formatCode="General">
                  <c:v>3.8</c:v>
                </c:pt>
                <c:pt idx="22" formatCode="General">
                  <c:v>3.8</c:v>
                </c:pt>
                <c:pt idx="23" formatCode="General">
                  <c:v>0.8</c:v>
                </c:pt>
                <c:pt idx="24" formatCode="General">
                  <c:v>3.8</c:v>
                </c:pt>
                <c:pt idx="25" formatCode="General">
                  <c:v>1.4</c:v>
                </c:pt>
                <c:pt idx="26" formatCode="General">
                  <c:v>3.6</c:v>
                </c:pt>
                <c:pt idx="27" formatCode="General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0F-42B0-95C3-8068009A0672}"/>
            </c:ext>
          </c:extLst>
        </c:ser>
        <c:ser>
          <c:idx val="2"/>
          <c:order val="2"/>
          <c:tx>
            <c:strRef>
              <c:f>'Bilakera 2015-2016'!$B$28</c:f>
              <c:strCache>
                <c:ptCount val="1"/>
                <c:pt idx="0">
                  <c:v>Lazkao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2015-2016'!$C$28:$AD$28</c:f>
              <c:numCache>
                <c:formatCode>0.00</c:formatCode>
                <c:ptCount val="28"/>
                <c:pt idx="0" formatCode="General">
                  <c:v>6.3</c:v>
                </c:pt>
                <c:pt idx="1">
                  <c:v>7.1653268088081088</c:v>
                </c:pt>
                <c:pt idx="2" formatCode="General">
                  <c:v>7.6</c:v>
                </c:pt>
                <c:pt idx="3" formatCode="General">
                  <c:v>6.5</c:v>
                </c:pt>
                <c:pt idx="4" formatCode="General">
                  <c:v>7</c:v>
                </c:pt>
                <c:pt idx="5" formatCode="General">
                  <c:v>7</c:v>
                </c:pt>
                <c:pt idx="6" formatCode="General">
                  <c:v>7.2</c:v>
                </c:pt>
                <c:pt idx="7" formatCode="General">
                  <c:v>6.9</c:v>
                </c:pt>
                <c:pt idx="8" formatCode="General">
                  <c:v>6.2</c:v>
                </c:pt>
                <c:pt idx="9" formatCode="General">
                  <c:v>6.3</c:v>
                </c:pt>
                <c:pt idx="10" formatCode="General">
                  <c:v>6.7</c:v>
                </c:pt>
                <c:pt idx="11" formatCode="General">
                  <c:v>6.8</c:v>
                </c:pt>
                <c:pt idx="12" formatCode="General">
                  <c:v>6.4</c:v>
                </c:pt>
                <c:pt idx="13" formatCode="General">
                  <c:v>7.2</c:v>
                </c:pt>
                <c:pt idx="14" formatCode="General">
                  <c:v>7.5</c:v>
                </c:pt>
                <c:pt idx="15" formatCode="General">
                  <c:v>6.8</c:v>
                </c:pt>
                <c:pt idx="16" formatCode="General">
                  <c:v>7.2</c:v>
                </c:pt>
                <c:pt idx="17" formatCode="General">
                  <c:v>6.7</c:v>
                </c:pt>
                <c:pt idx="18" formatCode="General">
                  <c:v>6.5</c:v>
                </c:pt>
                <c:pt idx="19" formatCode="General">
                  <c:v>6.6</c:v>
                </c:pt>
                <c:pt idx="20" formatCode="General">
                  <c:v>7</c:v>
                </c:pt>
                <c:pt idx="21" formatCode="General">
                  <c:v>6.6</c:v>
                </c:pt>
                <c:pt idx="22" formatCode="General">
                  <c:v>6.5</c:v>
                </c:pt>
                <c:pt idx="23" formatCode="General">
                  <c:v>6.3</c:v>
                </c:pt>
                <c:pt idx="24" formatCode="General">
                  <c:v>6.8</c:v>
                </c:pt>
                <c:pt idx="25" formatCode="General">
                  <c:v>6.2</c:v>
                </c:pt>
                <c:pt idx="26" formatCode="General">
                  <c:v>6.5</c:v>
                </c:pt>
                <c:pt idx="27" formatCode="General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0F-42B0-95C3-8068009A0672}"/>
            </c:ext>
          </c:extLst>
        </c:ser>
        <c:ser>
          <c:idx val="6"/>
          <c:order val="3"/>
          <c:tx>
            <c:strRef>
              <c:f>'Bilakera 2015-2016'!$B$29</c:f>
              <c:strCache>
                <c:ptCount val="1"/>
                <c:pt idx="0">
                  <c:v>Gabiria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2015-2016'!$C$29:$AD$29</c:f>
              <c:numCache>
                <c:formatCode>0.00</c:formatCode>
                <c:ptCount val="28"/>
                <c:pt idx="0" formatCode="General">
                  <c:v>3.9</c:v>
                </c:pt>
                <c:pt idx="1">
                  <c:v>4.8507462686567164</c:v>
                </c:pt>
                <c:pt idx="2" formatCode="General">
                  <c:v>4.0999999999999996</c:v>
                </c:pt>
                <c:pt idx="3" formatCode="General">
                  <c:v>4.9000000000000004</c:v>
                </c:pt>
                <c:pt idx="4" formatCode="General">
                  <c:v>5.2</c:v>
                </c:pt>
                <c:pt idx="5" formatCode="General">
                  <c:v>4.9000000000000004</c:v>
                </c:pt>
                <c:pt idx="6" formatCode="General">
                  <c:v>4.5</c:v>
                </c:pt>
                <c:pt idx="7" formatCode="General">
                  <c:v>3.4</c:v>
                </c:pt>
                <c:pt idx="8" formatCode="General">
                  <c:v>3.4</c:v>
                </c:pt>
                <c:pt idx="9" formatCode="General">
                  <c:v>4.9000000000000004</c:v>
                </c:pt>
                <c:pt idx="10" formatCode="General">
                  <c:v>5.6</c:v>
                </c:pt>
                <c:pt idx="11" formatCode="General">
                  <c:v>3.8</c:v>
                </c:pt>
                <c:pt idx="12" formatCode="General">
                  <c:v>3.8</c:v>
                </c:pt>
                <c:pt idx="13" formatCode="General">
                  <c:v>4.4000000000000004</c:v>
                </c:pt>
                <c:pt idx="14" formatCode="General">
                  <c:v>4</c:v>
                </c:pt>
                <c:pt idx="15" formatCode="General">
                  <c:v>3.3</c:v>
                </c:pt>
                <c:pt idx="16" formatCode="General">
                  <c:v>4.7</c:v>
                </c:pt>
                <c:pt idx="17" formatCode="General">
                  <c:v>3.6</c:v>
                </c:pt>
                <c:pt idx="18" formatCode="General">
                  <c:v>3.9</c:v>
                </c:pt>
                <c:pt idx="19" formatCode="General">
                  <c:v>3.2</c:v>
                </c:pt>
                <c:pt idx="20" formatCode="General">
                  <c:v>3.9</c:v>
                </c:pt>
                <c:pt idx="21" formatCode="General">
                  <c:v>3.6</c:v>
                </c:pt>
                <c:pt idx="22" formatCode="General">
                  <c:v>4.5</c:v>
                </c:pt>
                <c:pt idx="23" formatCode="General">
                  <c:v>2.6</c:v>
                </c:pt>
                <c:pt idx="24" formatCode="General">
                  <c:v>2.6</c:v>
                </c:pt>
                <c:pt idx="25" formatCode="General">
                  <c:v>2.8</c:v>
                </c:pt>
                <c:pt idx="26" formatCode="General">
                  <c:v>3.1</c:v>
                </c:pt>
                <c:pt idx="27" formatCode="General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0F-42B0-95C3-8068009A0672}"/>
            </c:ext>
          </c:extLst>
        </c:ser>
        <c:ser>
          <c:idx val="11"/>
          <c:order val="4"/>
          <c:tx>
            <c:strRef>
              <c:f>'Bilakera 2015-2016'!$B$30</c:f>
              <c:strCache>
                <c:ptCount val="1"/>
                <c:pt idx="0">
                  <c:v>Ataun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2015-2016'!$C$30:$AD$30</c:f>
              <c:numCache>
                <c:formatCode>0.00</c:formatCode>
                <c:ptCount val="28"/>
                <c:pt idx="0" formatCode="General">
                  <c:v>5.0999999999999996</c:v>
                </c:pt>
                <c:pt idx="1">
                  <c:v>5.144291091593475</c:v>
                </c:pt>
                <c:pt idx="2" formatCode="General">
                  <c:v>4.8</c:v>
                </c:pt>
                <c:pt idx="3" formatCode="General">
                  <c:v>5.5</c:v>
                </c:pt>
                <c:pt idx="4" formatCode="General">
                  <c:v>5</c:v>
                </c:pt>
                <c:pt idx="5" formatCode="General">
                  <c:v>6.2</c:v>
                </c:pt>
                <c:pt idx="6" formatCode="General">
                  <c:v>6.3</c:v>
                </c:pt>
                <c:pt idx="7" formatCode="General">
                  <c:v>5.8</c:v>
                </c:pt>
                <c:pt idx="8" formatCode="General">
                  <c:v>5.4</c:v>
                </c:pt>
                <c:pt idx="9" formatCode="General">
                  <c:v>4.7</c:v>
                </c:pt>
                <c:pt idx="10" formatCode="General">
                  <c:v>4.9000000000000004</c:v>
                </c:pt>
                <c:pt idx="11" formatCode="General">
                  <c:v>4.7</c:v>
                </c:pt>
                <c:pt idx="12" formatCode="General">
                  <c:v>5.5</c:v>
                </c:pt>
                <c:pt idx="13" formatCode="General">
                  <c:v>4.7</c:v>
                </c:pt>
                <c:pt idx="14" formatCode="General">
                  <c:v>5.9</c:v>
                </c:pt>
                <c:pt idx="15" formatCode="General">
                  <c:v>5.7</c:v>
                </c:pt>
                <c:pt idx="16" formatCode="General">
                  <c:v>6.2</c:v>
                </c:pt>
                <c:pt idx="17" formatCode="General">
                  <c:v>5.4</c:v>
                </c:pt>
                <c:pt idx="18" formatCode="General">
                  <c:v>6.2</c:v>
                </c:pt>
                <c:pt idx="19" formatCode="General">
                  <c:v>6</c:v>
                </c:pt>
                <c:pt idx="20" formatCode="General">
                  <c:v>6.1</c:v>
                </c:pt>
                <c:pt idx="21" formatCode="General">
                  <c:v>5.5</c:v>
                </c:pt>
                <c:pt idx="22" formatCode="General">
                  <c:v>6.8</c:v>
                </c:pt>
                <c:pt idx="23" formatCode="General">
                  <c:v>4.7</c:v>
                </c:pt>
                <c:pt idx="24" formatCode="General">
                  <c:v>5.8</c:v>
                </c:pt>
                <c:pt idx="25" formatCode="General">
                  <c:v>5.9</c:v>
                </c:pt>
                <c:pt idx="26" formatCode="General">
                  <c:v>5.0999999999999996</c:v>
                </c:pt>
                <c:pt idx="27" formatCode="General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0F-42B0-95C3-8068009A0672}"/>
            </c:ext>
          </c:extLst>
        </c:ser>
        <c:ser>
          <c:idx val="15"/>
          <c:order val="5"/>
          <c:tx>
            <c:strRef>
              <c:f>'Bilakera 2015-2016'!$B$31</c:f>
              <c:strCache>
                <c:ptCount val="1"/>
                <c:pt idx="0">
                  <c:v>Mutiloa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2015-2016'!$C$31:$AD$31</c:f>
              <c:numCache>
                <c:formatCode>0.00</c:formatCode>
                <c:ptCount val="28"/>
                <c:pt idx="0" formatCode="General">
                  <c:v>4.7</c:v>
                </c:pt>
                <c:pt idx="1">
                  <c:v>3.7593984962406015</c:v>
                </c:pt>
                <c:pt idx="2" formatCode="General">
                  <c:v>4.5</c:v>
                </c:pt>
                <c:pt idx="3" formatCode="General">
                  <c:v>5.3</c:v>
                </c:pt>
                <c:pt idx="4" formatCode="General">
                  <c:v>6.8</c:v>
                </c:pt>
                <c:pt idx="5" formatCode="General">
                  <c:v>1.5</c:v>
                </c:pt>
                <c:pt idx="6" formatCode="General">
                  <c:v>6</c:v>
                </c:pt>
                <c:pt idx="7" formatCode="General">
                  <c:v>4.0999999999999996</c:v>
                </c:pt>
                <c:pt idx="8" formatCode="General">
                  <c:v>4.0999999999999996</c:v>
                </c:pt>
                <c:pt idx="9" formatCode="General">
                  <c:v>5.7</c:v>
                </c:pt>
                <c:pt idx="10" formatCode="General">
                  <c:v>2.4</c:v>
                </c:pt>
                <c:pt idx="11" formatCode="General">
                  <c:v>0.8</c:v>
                </c:pt>
                <c:pt idx="12" formatCode="General">
                  <c:v>1.6</c:v>
                </c:pt>
                <c:pt idx="13" formatCode="General">
                  <c:v>1.6</c:v>
                </c:pt>
                <c:pt idx="14" formatCode="General">
                  <c:v>4.8</c:v>
                </c:pt>
                <c:pt idx="15" formatCode="General">
                  <c:v>4.8</c:v>
                </c:pt>
                <c:pt idx="16" formatCode="General">
                  <c:v>2.4</c:v>
                </c:pt>
                <c:pt idx="17" formatCode="General">
                  <c:v>4</c:v>
                </c:pt>
                <c:pt idx="18" formatCode="General">
                  <c:v>3.8</c:v>
                </c:pt>
                <c:pt idx="19" formatCode="General">
                  <c:v>1.5</c:v>
                </c:pt>
                <c:pt idx="20" formatCode="General">
                  <c:v>3.8</c:v>
                </c:pt>
                <c:pt idx="21" formatCode="General">
                  <c:v>1.5</c:v>
                </c:pt>
                <c:pt idx="22" formatCode="General">
                  <c:v>4.5999999999999996</c:v>
                </c:pt>
                <c:pt idx="23" formatCode="General">
                  <c:v>3.8</c:v>
                </c:pt>
                <c:pt idx="24" formatCode="General">
                  <c:v>1.5</c:v>
                </c:pt>
                <c:pt idx="25" formatCode="General">
                  <c:v>2.2000000000000002</c:v>
                </c:pt>
                <c:pt idx="26" formatCode="General">
                  <c:v>2.2000000000000002</c:v>
                </c:pt>
                <c:pt idx="27" formatCode="General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0F-42B0-95C3-8068009A0672}"/>
            </c:ext>
          </c:extLst>
        </c:ser>
        <c:ser>
          <c:idx val="3"/>
          <c:order val="6"/>
          <c:tx>
            <c:strRef>
              <c:f>'Bilakera 2015-2016'!$B$32</c:f>
              <c:strCache>
                <c:ptCount val="1"/>
                <c:pt idx="0">
                  <c:v>Altzaga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12/21</c:v>
                </c:pt>
                <c:pt idx="1">
                  <c:v>02/22</c:v>
                </c:pt>
                <c:pt idx="2">
                  <c:v>04/22</c:v>
                </c:pt>
                <c:pt idx="3">
                  <c:v>06/22</c:v>
                </c:pt>
                <c:pt idx="4">
                  <c:v>08/22</c:v>
                </c:pt>
                <c:pt idx="5">
                  <c:v>10/22</c:v>
                </c:pt>
                <c:pt idx="6">
                  <c:v>12/22</c:v>
                </c:pt>
                <c:pt idx="7">
                  <c:v>02/23</c:v>
                </c:pt>
                <c:pt idx="8">
                  <c:v>04/23</c:v>
                </c:pt>
                <c:pt idx="9">
                  <c:v>06/23</c:v>
                </c:pt>
                <c:pt idx="10">
                  <c:v>08/23</c:v>
                </c:pt>
                <c:pt idx="11">
                  <c:v>10/23</c:v>
                </c:pt>
                <c:pt idx="12">
                  <c:v>12/23</c:v>
                </c:pt>
                <c:pt idx="13">
                  <c:v>02/24</c:v>
                </c:pt>
                <c:pt idx="14">
                  <c:v>04/24</c:v>
                </c:pt>
                <c:pt idx="15">
                  <c:v>06/24</c:v>
                </c:pt>
                <c:pt idx="16">
                  <c:v>08/24</c:v>
                </c:pt>
                <c:pt idx="17">
                  <c:v>10/24</c:v>
                </c:pt>
                <c:pt idx="18">
                  <c:v>12/24</c:v>
                </c:pt>
                <c:pt idx="19">
                  <c:v>02/25</c:v>
                </c:pt>
                <c:pt idx="20">
                  <c:v>04/25</c:v>
                </c:pt>
                <c:pt idx="21">
                  <c:v>06/25</c:v>
                </c:pt>
                <c:pt idx="22">
                  <c:v>08/25</c:v>
                </c:pt>
                <c:pt idx="23">
                  <c:v>10/25</c:v>
                </c:pt>
                <c:pt idx="24">
                  <c:v>12/25</c:v>
                </c:pt>
                <c:pt idx="25">
                  <c:v>02/26</c:v>
                </c:pt>
                <c:pt idx="26">
                  <c:v>04/26</c:v>
                </c:pt>
                <c:pt idx="27">
                  <c:v>06/26</c:v>
                </c:pt>
              </c:strCache>
            </c:strRef>
          </c:cat>
          <c:val>
            <c:numRef>
              <c:f>'Bilakera 2015-2016'!$C$32:$AD$32</c:f>
              <c:numCache>
                <c:formatCode>0.00</c:formatCode>
                <c:ptCount val="28"/>
                <c:pt idx="0" formatCode="General">
                  <c:v>5.0999999999999996</c:v>
                </c:pt>
                <c:pt idx="1">
                  <c:v>3.9473684210526314</c:v>
                </c:pt>
                <c:pt idx="2" formatCode="General">
                  <c:v>2.6</c:v>
                </c:pt>
                <c:pt idx="3" formatCode="General">
                  <c:v>2.6</c:v>
                </c:pt>
                <c:pt idx="4" formatCode="General">
                  <c:v>2.6</c:v>
                </c:pt>
                <c:pt idx="5" formatCode="General">
                  <c:v>2.6</c:v>
                </c:pt>
                <c:pt idx="6" formatCode="General">
                  <c:v>2.6</c:v>
                </c:pt>
                <c:pt idx="7" formatCode="General">
                  <c:v>2.8</c:v>
                </c:pt>
                <c:pt idx="8" formatCode="General">
                  <c:v>2.8</c:v>
                </c:pt>
                <c:pt idx="9" formatCode="General">
                  <c:v>4.2</c:v>
                </c:pt>
                <c:pt idx="10" formatCode="General">
                  <c:v>2.8</c:v>
                </c:pt>
                <c:pt idx="11" formatCode="General">
                  <c:v>2.8</c:v>
                </c:pt>
                <c:pt idx="12" formatCode="General">
                  <c:v>1.4</c:v>
                </c:pt>
                <c:pt idx="13" formatCode="General">
                  <c:v>2.6</c:v>
                </c:pt>
                <c:pt idx="14" formatCode="General">
                  <c:v>6.4</c:v>
                </c:pt>
                <c:pt idx="15" formatCode="General">
                  <c:v>6.4</c:v>
                </c:pt>
                <c:pt idx="16" formatCode="General">
                  <c:v>3.9</c:v>
                </c:pt>
                <c:pt idx="17" formatCode="General">
                  <c:v>1.3</c:v>
                </c:pt>
                <c:pt idx="18" formatCode="General">
                  <c:v>1.3</c:v>
                </c:pt>
                <c:pt idx="19" formatCode="General">
                  <c:v>1.3</c:v>
                </c:pt>
                <c:pt idx="20" formatCode="General">
                  <c:v>0</c:v>
                </c:pt>
                <c:pt idx="21" formatCode="General">
                  <c:v>0</c:v>
                </c:pt>
                <c:pt idx="22" formatCode="General">
                  <c:v>0</c:v>
                </c:pt>
                <c:pt idx="23" formatCode="General">
                  <c:v>1.3</c:v>
                </c:pt>
                <c:pt idx="24" formatCode="General">
                  <c:v>0</c:v>
                </c:pt>
                <c:pt idx="25" formatCode="General">
                  <c:v>2.7</c:v>
                </c:pt>
                <c:pt idx="26" formatCode="General">
                  <c:v>2.7</c:v>
                </c:pt>
                <c:pt idx="27" formatCode="General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40F-42B0-95C3-8068009A0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067392"/>
        <c:axId val="202366976"/>
      </c:lineChart>
      <c:catAx>
        <c:axId val="203067392"/>
        <c:scaling>
          <c:orientation val="minMax"/>
          <c:min val="1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366976"/>
        <c:crosses val="autoZero"/>
        <c:auto val="1"/>
        <c:lblAlgn val="ctr"/>
        <c:lblOffset val="100"/>
        <c:tickLblSkip val="1"/>
        <c:noMultiLvlLbl val="1"/>
      </c:catAx>
      <c:valAx>
        <c:axId val="202366976"/>
        <c:scaling>
          <c:orientation val="minMax"/>
          <c:max val="13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3067392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0.10561635429623378"/>
          <c:y val="0.91556533411030505"/>
          <c:w val="0.81173227464677278"/>
          <c:h val="5.944147863572135E-2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63112774837571528"/>
          <c:y val="6.944444444444444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49200668098307"/>
          <c:y val="6.7824074074074064E-2"/>
          <c:w val="0.5127272727272727"/>
          <c:h val="0.88124999999999998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3.9269757946923403E-2"/>
                  <c:y val="0.1184580052493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44-4A20-BCCD-9B208E1C203F}"/>
                </c:ext>
              </c:extLst>
            </c:dLbl>
            <c:dLbl>
              <c:idx val="1"/>
              <c:layout>
                <c:manualLayout>
                  <c:x val="-0.113570773350301"/>
                  <c:y val="-5.8489355497229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44-4A20-BCCD-9B208E1C203F}"/>
                </c:ext>
              </c:extLst>
            </c:dLbl>
            <c:dLbl>
              <c:idx val="2"/>
              <c:layout>
                <c:manualLayout>
                  <c:x val="0.139303162862218"/>
                  <c:y val="2.48374161563140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44-4A20-BCCD-9B208E1C203F}"/>
                </c:ext>
              </c:extLst>
            </c:dLbl>
            <c:dLbl>
              <c:idx val="4"/>
              <c:layout>
                <c:manualLayout>
                  <c:x val="3.9616108592486501E-2"/>
                  <c:y val="0.1209784193642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44-4A20-BCCD-9B208E1C20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Grafikoak_udalerrika_datuak!$J$12:$L$12</c:f>
              <c:strCache>
                <c:ptCount val="3"/>
                <c:pt idx="0">
                  <c:v>&lt;25 urte/&lt;25 años</c:v>
                </c:pt>
                <c:pt idx="1">
                  <c:v>25-44 urte / 25-44 años</c:v>
                </c:pt>
                <c:pt idx="2">
                  <c:v>&gt;45 urte / &gt;45 años</c:v>
                </c:pt>
              </c:strCache>
            </c:strRef>
          </c:cat>
          <c:val>
            <c:numRef>
              <c:f>Grafikoak_udalerrika_datuak!$J$14:$L$14</c:f>
              <c:numCache>
                <c:formatCode>General</c:formatCode>
                <c:ptCount val="3"/>
                <c:pt idx="0">
                  <c:v>9.1300000000000008</c:v>
                </c:pt>
                <c:pt idx="1">
                  <c:v>35.729999999999997</c:v>
                </c:pt>
                <c:pt idx="2">
                  <c:v>55.15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44-4A20-BCCD-9B208E1C203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</a:t>
            </a:r>
          </a:p>
        </c:rich>
      </c:tx>
      <c:layout>
        <c:manualLayout>
          <c:xMode val="edge"/>
          <c:yMode val="edge"/>
          <c:x val="4.1913306291259E-2"/>
          <c:y val="2.3148148148148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4.4317175196850439E-2"/>
                  <c:y val="0.132966883924198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BB-49E9-80FC-07978BE3C2F0}"/>
                </c:ext>
              </c:extLst>
            </c:dLbl>
            <c:dLbl>
              <c:idx val="1"/>
              <c:layout>
                <c:manualLayout>
                  <c:x val="-0.13511959489912401"/>
                  <c:y val="-8.691965587634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BB-49E9-80FC-07978BE3C2F0}"/>
                </c:ext>
              </c:extLst>
            </c:dLbl>
            <c:dLbl>
              <c:idx val="2"/>
              <c:layout>
                <c:manualLayout>
                  <c:x val="0.14093374691800001"/>
                  <c:y val="8.03929717118695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BB-49E9-80FC-07978BE3C2F0}"/>
                </c:ext>
              </c:extLst>
            </c:dLbl>
            <c:dLbl>
              <c:idx val="4"/>
              <c:layout>
                <c:manualLayout>
                  <c:x val="4.76968503937008E-2"/>
                  <c:y val="0.125608048993876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BB-49E9-80FC-07978BE3C2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Grafikoak_udalerrika_datuak!$J$12:$L$12</c:f>
              <c:strCache>
                <c:ptCount val="3"/>
                <c:pt idx="0">
                  <c:v>&lt;25 urte/&lt;25 años</c:v>
                </c:pt>
                <c:pt idx="1">
                  <c:v>25-44 urte / 25-44 años</c:v>
                </c:pt>
                <c:pt idx="2">
                  <c:v>&gt;45 urte / &gt;45 años</c:v>
                </c:pt>
              </c:strCache>
            </c:strRef>
          </c:cat>
          <c:val>
            <c:numRef>
              <c:f>Grafikoak_udalerrika_datuak!$J$15:$L$15</c:f>
              <c:numCache>
                <c:formatCode>General</c:formatCode>
                <c:ptCount val="3"/>
                <c:pt idx="0">
                  <c:v>11.46</c:v>
                </c:pt>
                <c:pt idx="1">
                  <c:v>37.68</c:v>
                </c:pt>
                <c:pt idx="2">
                  <c:v>50.35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BB-49E9-80FC-07978BE3C2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329872698715497"/>
          <c:y val="0.28370479731700599"/>
          <c:w val="0.29225673893970699"/>
          <c:h val="0.53895632837562002"/>
        </c:manualLayout>
      </c:layout>
      <c:overlay val="0"/>
      <c:txPr>
        <a:bodyPr/>
        <a:lstStyle/>
        <a:p>
          <a:pPr rtl="0"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4.1913306291259E-2"/>
          <c:y val="2.3148148148148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9DC-44E7-9983-D64B1A8936AF}"/>
              </c:ext>
            </c:extLst>
          </c:dPt>
          <c:dLbls>
            <c:dLbl>
              <c:idx val="0"/>
              <c:layout>
                <c:manualLayout>
                  <c:x val="-4.25292293008828E-3"/>
                  <c:y val="2.123578302712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DC-44E7-9983-D64B1A8936AF}"/>
                </c:ext>
              </c:extLst>
            </c:dLbl>
            <c:dLbl>
              <c:idx val="1"/>
              <c:layout>
                <c:manualLayout>
                  <c:x val="-0.10279636257589013"/>
                  <c:y val="0.145214712744240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DC-44E7-9983-D64B1A8936AF}"/>
                </c:ext>
              </c:extLst>
            </c:dLbl>
            <c:dLbl>
              <c:idx val="2"/>
              <c:layout>
                <c:manualLayout>
                  <c:x val="-8.0534366797900256E-2"/>
                  <c:y val="3.93467204159288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DC-44E7-9983-D64B1A8936A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9DC-44E7-9983-D64B1A8936AF}"/>
                </c:ext>
              </c:extLst>
            </c:dLbl>
            <c:dLbl>
              <c:idx val="4"/>
              <c:layout>
                <c:manualLayout>
                  <c:x val="4.76968503937008E-2"/>
                  <c:y val="0.125608048993876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DC-44E7-9983-D64B1A8936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Grafikoak_udalerrika_datuak!$E$12:$I$12</c:f>
              <c:strCache>
                <c:ptCount val="5"/>
                <c:pt idx="0">
                  <c:v>Langabetuen % sektoreko: Nekazaritza % Parados por sector: agricultura</c:v>
                </c:pt>
                <c:pt idx="1">
                  <c:v>Langabetuen % sektoreko: Industria / % Parados por sector: Industria</c:v>
                </c:pt>
                <c:pt idx="2">
                  <c:v>Langabetuen % sektoreko: Eraikuntza / % Parados por sector: Construcción</c:v>
                </c:pt>
                <c:pt idx="3">
                  <c:v>Langabetuen % sektoreko: Zerbitzuak / % Parados por sector: Servicios</c:v>
                </c:pt>
                <c:pt idx="4">
                  <c:v>Langabetuen % sektoreko: Aurreko enplegurik gabe / % Parados por sector: Sin empleo anterior</c:v>
                </c:pt>
              </c:strCache>
            </c:strRef>
          </c:cat>
          <c:val>
            <c:numRef>
              <c:f>Grafikoak_udalerrika_datuak!$E$15:$I$15</c:f>
              <c:numCache>
                <c:formatCode>General</c:formatCode>
                <c:ptCount val="5"/>
                <c:pt idx="0">
                  <c:v>1.33</c:v>
                </c:pt>
                <c:pt idx="1">
                  <c:v>13.68</c:v>
                </c:pt>
                <c:pt idx="2">
                  <c:v>5.07</c:v>
                </c:pt>
                <c:pt idx="3">
                  <c:v>60.67</c:v>
                </c:pt>
                <c:pt idx="4">
                  <c:v>18.87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DC-44E7-9983-D64B1A8936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796760253454101"/>
          <c:y val="0.1262973899095946"/>
          <c:w val="0.33529839073146156"/>
          <c:h val="0.76580818022747155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70430482396596972"/>
          <c:y val="3.240740740740740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695-450B-87FB-BEE05376F244}"/>
              </c:ext>
            </c:extLst>
          </c:dPt>
          <c:dLbls>
            <c:dLbl>
              <c:idx val="0"/>
              <c:layout>
                <c:manualLayout>
                  <c:x val="-4.25292293008828E-3"/>
                  <c:y val="2.123578302712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695-450B-87FB-BEE05376F244}"/>
                </c:ext>
              </c:extLst>
            </c:dLbl>
            <c:dLbl>
              <c:idx val="1"/>
              <c:layout>
                <c:manualLayout>
                  <c:x val="-9.7409157188684703E-2"/>
                  <c:y val="0.149843977836105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95-450B-87FB-BEE05376F244}"/>
                </c:ext>
              </c:extLst>
            </c:dLbl>
            <c:dLbl>
              <c:idx val="2"/>
              <c:layout>
                <c:manualLayout>
                  <c:x val="-7.4894527073004757E-2"/>
                  <c:y val="7.726203289337034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95-450B-87FB-BEE05376F24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695-450B-87FB-BEE05376F244}"/>
                </c:ext>
              </c:extLst>
            </c:dLbl>
            <c:dLbl>
              <c:idx val="4"/>
              <c:layout>
                <c:manualLayout>
                  <c:x val="3.9616108592486501E-2"/>
                  <c:y val="0.1209784193642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95-450B-87FB-BEE05376F2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Grafikoak_udalerrika_datuak!$E$12:$I$12</c:f>
              <c:strCache>
                <c:ptCount val="5"/>
                <c:pt idx="0">
                  <c:v>Langabetuen % sektoreko: Nekazaritza % Parados por sector: agricultura</c:v>
                </c:pt>
                <c:pt idx="1">
                  <c:v>Langabetuen % sektoreko: Industria / % Parados por sector: Industria</c:v>
                </c:pt>
                <c:pt idx="2">
                  <c:v>Langabetuen % sektoreko: Eraikuntza / % Parados por sector: Construcción</c:v>
                </c:pt>
                <c:pt idx="3">
                  <c:v>Langabetuen % sektoreko: Zerbitzuak / % Parados por sector: Servicios</c:v>
                </c:pt>
                <c:pt idx="4">
                  <c:v>Langabetuen % sektoreko: Aurreko enplegurik gabe / % Parados por sector: Sin empleo anterior</c:v>
                </c:pt>
              </c:strCache>
            </c:strRef>
          </c:cat>
          <c:val>
            <c:numRef>
              <c:f>Grafikoak_udalerrika_datuak!$E$14:$I$14</c:f>
              <c:numCache>
                <c:formatCode>General</c:formatCode>
                <c:ptCount val="5"/>
                <c:pt idx="0">
                  <c:v>1.4</c:v>
                </c:pt>
                <c:pt idx="1">
                  <c:v>11.33</c:v>
                </c:pt>
                <c:pt idx="2">
                  <c:v>3.9</c:v>
                </c:pt>
                <c:pt idx="3">
                  <c:v>69.790000000000006</c:v>
                </c:pt>
                <c:pt idx="4">
                  <c:v>13.58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95-450B-87FB-BEE05376F2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</a:t>
            </a:r>
          </a:p>
        </c:rich>
      </c:tx>
      <c:layout>
        <c:manualLayout>
          <c:xMode val="edge"/>
          <c:yMode val="edge"/>
          <c:x val="9.5005807200929208E-3"/>
          <c:y val="2.794420360376340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BE0-4256-A407-1CCB48A04535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9BE0-4256-A407-1CCB48A04535}"/>
              </c:ext>
            </c:extLst>
          </c:dPt>
          <c:dLbls>
            <c:dLbl>
              <c:idx val="0"/>
              <c:layout>
                <c:manualLayout>
                  <c:x val="8.6499891371736498E-2"/>
                  <c:y val="3.1179922734377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BE0-4256-A407-1CCB48A0453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BE0-4256-A407-1CCB48A04535}"/>
                </c:ext>
              </c:extLst>
            </c:dLbl>
            <c:dLbl>
              <c:idx val="5"/>
              <c:layout>
                <c:manualLayout>
                  <c:x val="9.5707243911584194E-2"/>
                  <c:y val="5.93514996018758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BE0-4256-A407-1CCB48A04535}"/>
                </c:ext>
              </c:extLst>
            </c:dLbl>
            <c:dLbl>
              <c:idx val="6"/>
              <c:layout>
                <c:manualLayout>
                  <c:x val="6.0779577596128042E-3"/>
                  <c:y val="3.25881034533604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E0-4256-A407-1CCB48A04535}"/>
                </c:ext>
              </c:extLst>
            </c:dLbl>
            <c:dLbl>
              <c:idx val="8"/>
              <c:layout>
                <c:manualLayout>
                  <c:x val="-5.5136015559149099E-2"/>
                  <c:y val="2.146450794774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BE0-4256-A407-1CCB48A0453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BE0-4256-A407-1CCB48A045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Grafikoak_udalerrika_datuak!$C$110:$K$110</c:f>
              <c:strCache>
                <c:ptCount val="9"/>
                <c:pt idx="0">
                  <c:v>Alfabetatu gabe/Sin alfabetizar</c:v>
                </c:pt>
                <c:pt idx="1">
                  <c:v>Lehen mailako ikasketak amaitu gabe/Estudios primarios incompletos</c:v>
                </c:pt>
                <c:pt idx="2">
                  <c:v>Lehen mailako ikasketen ziurtagiria/Estudios primarios completos</c:v>
                </c:pt>
                <c:pt idx="3">
                  <c:v>Erdi mailako LH/FP Medio</c:v>
                </c:pt>
                <c:pt idx="4">
                  <c:v>DBH/ESO</c:v>
                </c:pt>
                <c:pt idx="5">
                  <c:v>Goi mailako LH/FP Superior</c:v>
                </c:pt>
                <c:pt idx="6">
                  <c:v>1. zikloko ikasketa unibertsitarioak/Estudios universitarios de primer ciclo</c:v>
                </c:pt>
                <c:pt idx="7">
                  <c:v>2. zikloko ikasketa unibertsitarioak/Estudios universitarios de segundo ciclo</c:v>
                </c:pt>
                <c:pt idx="8">
                  <c:v>Bestelako ikasketa unibertsitarioak/Otros estudios universitarios</c:v>
                </c:pt>
              </c:strCache>
            </c:strRef>
          </c:cat>
          <c:val>
            <c:numRef>
              <c:f>Grafikoak_udalerrika_datuak!$C$113:$K$113</c:f>
              <c:numCache>
                <c:formatCode>0.00</c:formatCode>
                <c:ptCount val="9"/>
                <c:pt idx="0">
                  <c:v>1.5061861215707371</c:v>
                </c:pt>
                <c:pt idx="1">
                  <c:v>11.834319526627219</c:v>
                </c:pt>
                <c:pt idx="2">
                  <c:v>13.394298009682625</c:v>
                </c:pt>
                <c:pt idx="3">
                  <c:v>12.802582033351264</c:v>
                </c:pt>
                <c:pt idx="4">
                  <c:v>41.689080150618615</c:v>
                </c:pt>
                <c:pt idx="5">
                  <c:v>8.2840236686390547</c:v>
                </c:pt>
                <c:pt idx="6">
                  <c:v>2.6358257127487899</c:v>
                </c:pt>
                <c:pt idx="7">
                  <c:v>7.5309306078536853</c:v>
                </c:pt>
                <c:pt idx="8">
                  <c:v>0.32275416890801506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BE0-4256-A407-1CCB48A0453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558771616962503"/>
          <c:y val="0.134589342062579"/>
          <c:w val="0.38047500160041198"/>
          <c:h val="0.83756377362942003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63118617697482682"/>
          <c:y val="1.70152883431943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EBD-40B7-BC10-9B77D7F4C738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6EBD-40B7-BC10-9B77D7F4C738}"/>
              </c:ext>
            </c:extLst>
          </c:dPt>
          <c:dLbls>
            <c:dLbl>
              <c:idx val="0"/>
              <c:layout>
                <c:manualLayout>
                  <c:x val="5.6613006760110302E-2"/>
                  <c:y val="2.5150427015763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BD-40B7-BC10-9B77D7F4C7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EBD-40B7-BC10-9B77D7F4C73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6EBD-40B7-BC10-9B77D7F4C738}"/>
                </c:ext>
              </c:extLst>
            </c:dLbl>
            <c:dLbl>
              <c:idx val="6"/>
              <c:layout>
                <c:manualLayout>
                  <c:x val="-9.1457166043034752E-3"/>
                  <c:y val="1.64888710945030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BD-40B7-BC10-9B77D7F4C738}"/>
                </c:ext>
              </c:extLst>
            </c:dLbl>
            <c:dLbl>
              <c:idx val="8"/>
              <c:layout>
                <c:manualLayout>
                  <c:x val="-5.2112652018890801E-2"/>
                  <c:y val="2.89278855281905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EBD-40B7-BC10-9B77D7F4C738}"/>
                </c:ext>
              </c:extLst>
            </c:dLbl>
            <c:dLbl>
              <c:idx val="9"/>
              <c:layout>
                <c:manualLayout>
                  <c:x val="-0.139418265955289"/>
                  <c:y val="2.89284770037268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EBD-40B7-BC10-9B77D7F4C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Grafikoak_udalerrika_datuak!$C$110:$K$110</c:f>
              <c:strCache>
                <c:ptCount val="9"/>
                <c:pt idx="0">
                  <c:v>Alfabetatu gabe/Sin alfabetizar</c:v>
                </c:pt>
                <c:pt idx="1">
                  <c:v>Lehen mailako ikasketak amaitu gabe/Estudios primarios incompletos</c:v>
                </c:pt>
                <c:pt idx="2">
                  <c:v>Lehen mailako ikasketen ziurtagiria/Estudios primarios completos</c:v>
                </c:pt>
                <c:pt idx="3">
                  <c:v>Erdi mailako LH/FP Medio</c:v>
                </c:pt>
                <c:pt idx="4">
                  <c:v>DBH/ESO</c:v>
                </c:pt>
                <c:pt idx="5">
                  <c:v>Goi mailako LH/FP Superior</c:v>
                </c:pt>
                <c:pt idx="6">
                  <c:v>1. zikloko ikasketa unibertsitarioak/Estudios universitarios de primer ciclo</c:v>
                </c:pt>
                <c:pt idx="7">
                  <c:v>2. zikloko ikasketa unibertsitarioak/Estudios universitarios de segundo ciclo</c:v>
                </c:pt>
                <c:pt idx="8">
                  <c:v>Bestelako ikasketa unibertsitarioak/Otros estudios universitarios</c:v>
                </c:pt>
              </c:strCache>
            </c:strRef>
          </c:cat>
          <c:val>
            <c:numRef>
              <c:f>Grafikoak_udalerrika_datuak!$C$112:$K$112</c:f>
              <c:numCache>
                <c:formatCode>0.00</c:formatCode>
                <c:ptCount val="9"/>
                <c:pt idx="0">
                  <c:v>0.4684418145956607</c:v>
                </c:pt>
                <c:pt idx="1">
                  <c:v>9.0298323471400384</c:v>
                </c:pt>
                <c:pt idx="2">
                  <c:v>11.258012820512821</c:v>
                </c:pt>
                <c:pt idx="3">
                  <c:v>13.587894477317555</c:v>
                </c:pt>
                <c:pt idx="4">
                  <c:v>44.095167652859963</c:v>
                </c:pt>
                <c:pt idx="5">
                  <c:v>10.506040433925049</c:v>
                </c:pt>
                <c:pt idx="6">
                  <c:v>2.3391272189349115</c:v>
                </c:pt>
                <c:pt idx="7">
                  <c:v>8.4165433925049307</c:v>
                </c:pt>
                <c:pt idx="8">
                  <c:v>0.29893984220907299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EBD-40B7-BC10-9B77D7F4C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0.13808502607796552"/>
          <c:y val="1.701520550154694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968-4E6E-AF88-0F69585EA0F1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C968-4E6E-AF88-0F69585EA0F1}"/>
              </c:ext>
            </c:extLst>
          </c:dPt>
          <c:dLbls>
            <c:dLbl>
              <c:idx val="0"/>
              <c:layout>
                <c:manualLayout>
                  <c:x val="-1.8623409253840514E-3"/>
                  <c:y val="6.528541474215164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968-4E6E-AF88-0F69585EA0F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968-4E6E-AF88-0F69585EA0F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C968-4E6E-AF88-0F69585EA0F1}"/>
                </c:ext>
              </c:extLst>
            </c:dLbl>
            <c:dLbl>
              <c:idx val="5"/>
              <c:layout>
                <c:manualLayout>
                  <c:x val="2.3728498375867359E-2"/>
                  <c:y val="-1.58667474258026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68-4E6E-AF88-0F69585EA0F1}"/>
                </c:ext>
              </c:extLst>
            </c:dLbl>
            <c:dLbl>
              <c:idx val="6"/>
              <c:layout>
                <c:manualLayout>
                  <c:x val="6.7688311924336705E-2"/>
                  <c:y val="-9.52886129618414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68-4E6E-AF88-0F69585EA0F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968-4E6E-AF88-0F69585EA0F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68-4E6E-AF88-0F69585EA0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Grafikoak_udalerrika_datuak!$C$60:$L$60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Grafikoak_udalerrika_datuak!$C$63:$L$63</c:f>
              <c:numCache>
                <c:formatCode>0.00</c:formatCode>
                <c:ptCount val="10"/>
                <c:pt idx="0">
                  <c:v>0.85731781996325784</c:v>
                </c:pt>
                <c:pt idx="1">
                  <c:v>8.0832823025107157</c:v>
                </c:pt>
                <c:pt idx="2">
                  <c:v>9.9203919167176977</c:v>
                </c:pt>
                <c:pt idx="3">
                  <c:v>5.3276178812002453</c:v>
                </c:pt>
                <c:pt idx="4">
                  <c:v>21.249234537660747</c:v>
                </c:pt>
                <c:pt idx="5">
                  <c:v>1.5921616656460504</c:v>
                </c:pt>
                <c:pt idx="6">
                  <c:v>13.472137170851195</c:v>
                </c:pt>
                <c:pt idx="7">
                  <c:v>4.7152480097979179</c:v>
                </c:pt>
                <c:pt idx="8">
                  <c:v>34.537660747091245</c:v>
                </c:pt>
                <c:pt idx="9">
                  <c:v>0.2449479485609308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68-4E6E-AF88-0F69585EA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516987078185901"/>
          <c:y val="8.7367263449610696E-2"/>
          <c:w val="0.40483009857881475"/>
          <c:h val="0.91231689614217304"/>
        </c:manualLayout>
      </c:layout>
      <c:overlay val="0"/>
      <c:txPr>
        <a:bodyPr/>
        <a:lstStyle/>
        <a:p>
          <a:pPr rtl="0">
            <a:defRPr sz="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6004153020695411"/>
          <c:y val="2.759710591731589E-2"/>
        </c:manualLayout>
      </c:layout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809-4AF6-9965-C9C93FC531B3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9809-4AF6-9965-C9C93FC531B3}"/>
              </c:ext>
            </c:extLst>
          </c:dPt>
          <c:dLbls>
            <c:dLbl>
              <c:idx val="0"/>
              <c:layout>
                <c:manualLayout>
                  <c:x val="5.6507857983720796E-3"/>
                  <c:y val="1.025293626006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09-4AF6-9965-C9C93FC531B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809-4AF6-9965-C9C93FC531B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809-4AF6-9965-C9C93FC531B3}"/>
                </c:ext>
              </c:extLst>
            </c:dLbl>
            <c:dLbl>
              <c:idx val="5"/>
              <c:layout>
                <c:manualLayout>
                  <c:x val="-2.4595976135894451E-2"/>
                  <c:y val="-8.906905775534039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809-4AF6-9965-C9C93FC531B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809-4AF6-9965-C9C93FC531B3}"/>
                </c:ext>
              </c:extLst>
            </c:dLbl>
            <c:dLbl>
              <c:idx val="9"/>
              <c:layout>
                <c:manualLayout>
                  <c:x val="-7.19370811632839E-2"/>
                  <c:y val="1.030630947667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09-4AF6-9965-C9C93FC531B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09-4AF6-9965-C9C93FC531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Grafikoak_udalerrika_datuak!$C$60:$L$60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Grafikoak_udalerrika_datuak!$C$62:$L$62</c:f>
              <c:numCache>
                <c:formatCode>0.00</c:formatCode>
                <c:ptCount val="10"/>
                <c:pt idx="0">
                  <c:v>1.2852732103109068</c:v>
                </c:pt>
                <c:pt idx="1">
                  <c:v>10.942773030803474</c:v>
                </c:pt>
                <c:pt idx="2">
                  <c:v>10.415021181876929</c:v>
                </c:pt>
                <c:pt idx="3">
                  <c:v>6.8105119551949453</c:v>
                </c:pt>
                <c:pt idx="4">
                  <c:v>24.732533926904573</c:v>
                </c:pt>
                <c:pt idx="5">
                  <c:v>1.0052416170029439</c:v>
                </c:pt>
                <c:pt idx="6">
                  <c:v>9.4205500107704445</c:v>
                </c:pt>
                <c:pt idx="7">
                  <c:v>3.8665900768291808</c:v>
                </c:pt>
                <c:pt idx="8">
                  <c:v>31.456882314927835</c:v>
                </c:pt>
                <c:pt idx="9">
                  <c:v>6.462267537876068E-2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809-4AF6-9965-C9C93FC53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S"/>
              <a:t>Kontratazioak / Contrataciones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'Kontratuak_sexua_sektorea_m '!$B$40:$B$57</c:f>
              <c:strCache>
                <c:ptCount val="18"/>
                <c:pt idx="0">
                  <c:v>Beasain</c:v>
                </c:pt>
                <c:pt idx="1">
                  <c:v>Ordizia</c:v>
                </c:pt>
                <c:pt idx="2">
                  <c:v>Lazkao</c:v>
                </c:pt>
                <c:pt idx="3">
                  <c:v>Mutiloa</c:v>
                </c:pt>
                <c:pt idx="4">
                  <c:v>Idiazabal</c:v>
                </c:pt>
                <c:pt idx="5">
                  <c:v>Olaberria</c:v>
                </c:pt>
                <c:pt idx="6">
                  <c:v>Legorreta</c:v>
                </c:pt>
                <c:pt idx="7">
                  <c:v>Ormaiztegi</c:v>
                </c:pt>
                <c:pt idx="8">
                  <c:v>Segura</c:v>
                </c:pt>
                <c:pt idx="9">
                  <c:v>Ataun</c:v>
                </c:pt>
                <c:pt idx="10">
                  <c:v>Zegama</c:v>
                </c:pt>
                <c:pt idx="11">
                  <c:v>Gabiria</c:v>
                </c:pt>
                <c:pt idx="12">
                  <c:v>Zaldibia</c:v>
                </c:pt>
                <c:pt idx="13">
                  <c:v>Itsasondo</c:v>
                </c:pt>
                <c:pt idx="14">
                  <c:v>Arama</c:v>
                </c:pt>
                <c:pt idx="15">
                  <c:v>Gaintza</c:v>
                </c:pt>
                <c:pt idx="16">
                  <c:v>Zerain</c:v>
                </c:pt>
                <c:pt idx="17">
                  <c:v>Altzaga</c:v>
                </c:pt>
              </c:strCache>
            </c:strRef>
          </c:cat>
          <c:val>
            <c:numRef>
              <c:f>'Kontratuak_sexua_sektorea_m '!$C$40:$C$57</c:f>
              <c:numCache>
                <c:formatCode>General</c:formatCode>
                <c:ptCount val="18"/>
                <c:pt idx="0">
                  <c:v>307</c:v>
                </c:pt>
                <c:pt idx="1">
                  <c:v>230</c:v>
                </c:pt>
                <c:pt idx="2">
                  <c:v>87</c:v>
                </c:pt>
                <c:pt idx="3">
                  <c:v>80</c:v>
                </c:pt>
                <c:pt idx="4">
                  <c:v>79</c:v>
                </c:pt>
                <c:pt idx="5">
                  <c:v>59</c:v>
                </c:pt>
                <c:pt idx="6">
                  <c:v>49</c:v>
                </c:pt>
                <c:pt idx="7">
                  <c:v>46</c:v>
                </c:pt>
                <c:pt idx="8">
                  <c:v>37</c:v>
                </c:pt>
                <c:pt idx="9">
                  <c:v>25</c:v>
                </c:pt>
                <c:pt idx="10">
                  <c:v>21</c:v>
                </c:pt>
                <c:pt idx="11">
                  <c:v>14</c:v>
                </c:pt>
                <c:pt idx="12">
                  <c:v>13</c:v>
                </c:pt>
                <c:pt idx="13">
                  <c:v>8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09-43F0-91F5-2983760B6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73280"/>
        <c:axId val="139262720"/>
      </c:barChart>
      <c:catAx>
        <c:axId val="143073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62720"/>
        <c:crosses val="autoZero"/>
        <c:auto val="1"/>
        <c:lblAlgn val="ctr"/>
        <c:lblOffset val="100"/>
        <c:noMultiLvlLbl val="0"/>
      </c:catAx>
      <c:valAx>
        <c:axId val="1392627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430732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s-ES" sz="1600" dirty="0" err="1">
                <a:solidFill>
                  <a:srgbClr val="336699"/>
                </a:solidFill>
              </a:rPr>
              <a:t>Kontratazioak</a:t>
            </a:r>
            <a:r>
              <a:rPr lang="es-ES" sz="1600" dirty="0">
                <a:solidFill>
                  <a:srgbClr val="336699"/>
                </a:solidFill>
              </a:rPr>
              <a:t>  Goierrin/ Contrataciones en Goierri</a:t>
            </a:r>
          </a:p>
        </c:rich>
      </c:tx>
      <c:layout>
        <c:manualLayout>
          <c:xMode val="edge"/>
          <c:yMode val="edge"/>
          <c:x val="0.28608690020307531"/>
          <c:y val="5.1277537450771541E-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eboluzioa!$B$14</c:f>
              <c:strCache>
                <c:ptCount val="1"/>
                <c:pt idx="0">
                  <c:v>Goierri</c:v>
                </c:pt>
              </c:strCache>
            </c:strRef>
          </c:tx>
          <c:invertIfNegative val="0"/>
          <c:dLbls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2023/06</c:v>
                </c:pt>
                <c:pt idx="1">
                  <c:v>2023/08</c:v>
                </c:pt>
                <c:pt idx="2">
                  <c:v>2023/10</c:v>
                </c:pt>
                <c:pt idx="3">
                  <c:v>2023/12</c:v>
                </c:pt>
                <c:pt idx="4">
                  <c:v>2024/02</c:v>
                </c:pt>
                <c:pt idx="5">
                  <c:v>2024/04</c:v>
                </c:pt>
                <c:pt idx="6">
                  <c:v>2024/06</c:v>
                </c:pt>
                <c:pt idx="7">
                  <c:v>2024/08</c:v>
                </c:pt>
                <c:pt idx="8">
                  <c:v>2024/10</c:v>
                </c:pt>
                <c:pt idx="9">
                  <c:v>2024/12</c:v>
                </c:pt>
                <c:pt idx="10">
                  <c:v>2025/02</c:v>
                </c:pt>
                <c:pt idx="11">
                  <c:v>2025/04</c:v>
                </c:pt>
                <c:pt idx="12">
                  <c:v>2025/06</c:v>
                </c:pt>
                <c:pt idx="13">
                  <c:v>2025/08</c:v>
                </c:pt>
                <c:pt idx="14">
                  <c:v>2025/10</c:v>
                </c:pt>
                <c:pt idx="15">
                  <c:v>2025/12</c:v>
                </c:pt>
                <c:pt idx="16">
                  <c:v>2026/02</c:v>
                </c:pt>
                <c:pt idx="17">
                  <c:v>2026/04</c:v>
                </c:pt>
                <c:pt idx="18">
                  <c:v>2026/06</c:v>
                </c:pt>
              </c:strCache>
            </c:strRef>
          </c:cat>
          <c:val>
            <c:numRef>
              <c:f>eboluzioa!$C$14:$U$14</c:f>
              <c:numCache>
                <c:formatCode>#,##0</c:formatCode>
                <c:ptCount val="19"/>
                <c:pt idx="0">
                  <c:v>1244</c:v>
                </c:pt>
                <c:pt idx="1">
                  <c:v>875</c:v>
                </c:pt>
                <c:pt idx="2">
                  <c:v>850</c:v>
                </c:pt>
                <c:pt idx="3">
                  <c:v>845</c:v>
                </c:pt>
                <c:pt idx="4">
                  <c:v>869</c:v>
                </c:pt>
                <c:pt idx="5">
                  <c:v>919</c:v>
                </c:pt>
                <c:pt idx="6">
                  <c:v>1154</c:v>
                </c:pt>
                <c:pt idx="7">
                  <c:v>902</c:v>
                </c:pt>
                <c:pt idx="8">
                  <c:v>1092</c:v>
                </c:pt>
                <c:pt idx="9">
                  <c:v>861</c:v>
                </c:pt>
                <c:pt idx="10">
                  <c:v>886</c:v>
                </c:pt>
                <c:pt idx="11">
                  <c:v>812</c:v>
                </c:pt>
                <c:pt idx="12">
                  <c:v>1283</c:v>
                </c:pt>
                <c:pt idx="13">
                  <c:v>753</c:v>
                </c:pt>
                <c:pt idx="14">
                  <c:v>1163</c:v>
                </c:pt>
                <c:pt idx="15">
                  <c:v>993</c:v>
                </c:pt>
                <c:pt idx="16">
                  <c:v>895</c:v>
                </c:pt>
                <c:pt idx="17">
                  <c:v>955</c:v>
                </c:pt>
                <c:pt idx="18">
                  <c:v>1060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B-432D-8D0D-5C0505C7AA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76352"/>
        <c:axId val="153921792"/>
      </c:barChart>
      <c:catAx>
        <c:axId val="143076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740000"/>
          <a:lstStyle/>
          <a:p>
            <a:pPr>
              <a:defRPr sz="800"/>
            </a:pPr>
            <a:endParaRPr lang="es-ES"/>
          </a:p>
        </c:txPr>
        <c:crossAx val="153921792"/>
        <c:crosses val="autoZero"/>
        <c:auto val="1"/>
        <c:lblAlgn val="ctr"/>
        <c:lblOffset val="100"/>
        <c:noMultiLvlLbl val="0"/>
      </c:catAx>
      <c:valAx>
        <c:axId val="153921792"/>
        <c:scaling>
          <c:orientation val="minMax"/>
          <c:max val="1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143076352"/>
        <c:crosses val="autoZero"/>
        <c:crossBetween val="between"/>
        <c:majorUnit val="200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s-ES" sz="1400" b="1" i="0" u="none" strike="noStrike" kern="1200" baseline="0">
                <a:solidFill>
                  <a:srgbClr val="336699"/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rgbClr val="336699"/>
                </a:solidFill>
                <a:latin typeface="+mn-lt"/>
                <a:ea typeface="+mn-ea"/>
                <a:cs typeface="+mn-cs"/>
              </a:rPr>
              <a:t>Kontratazio gehien dituzten herriak / Municipios más contrataciones</a:t>
            </a:r>
          </a:p>
        </c:rich>
      </c:tx>
      <c:layout>
        <c:manualLayout>
          <c:xMode val="edge"/>
          <c:yMode val="edge"/>
          <c:x val="0.12416776667456665"/>
          <c:y val="6.098141057325227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2529483093440861E-2"/>
          <c:y val="0.21611873120663541"/>
          <c:w val="0.92668447295576428"/>
          <c:h val="0.532363561683080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eboluzioa!$B$15</c:f>
              <c:strCache>
                <c:ptCount val="1"/>
                <c:pt idx="0">
                  <c:v>Beasain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-3.3354173125754852E-2"/>
                  <c:y val="1.525989279624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B9-40EC-80C5-EBFAB9855FDA}"/>
                </c:ext>
              </c:extLst>
            </c:dLbl>
            <c:dLbl>
              <c:idx val="5"/>
              <c:layout>
                <c:manualLayout>
                  <c:x val="-1.6788371342911078E-2"/>
                  <c:y val="1.5113425065080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B9-40EC-80C5-EBFAB9855FDA}"/>
                </c:ext>
              </c:extLst>
            </c:dLbl>
            <c:dLbl>
              <c:idx val="6"/>
              <c:layout>
                <c:manualLayout>
                  <c:x val="-6.295639253591654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B9-40EC-80C5-EBFAB9855FDA}"/>
                </c:ext>
              </c:extLst>
            </c:dLbl>
            <c:dLbl>
              <c:idx val="10"/>
              <c:layout>
                <c:manualLayout>
                  <c:x val="-7.0309566992211251E-3"/>
                  <c:y val="1.511342506507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B9-40EC-80C5-EBFAB9855FDA}"/>
                </c:ext>
              </c:extLst>
            </c:dLbl>
            <c:dLbl>
              <c:idx val="11"/>
              <c:layout>
                <c:manualLayout>
                  <c:x val="-9.3567079457907449E-3"/>
                  <c:y val="4.1392339159538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B9-40EC-80C5-EBFAB9855FDA}"/>
                </c:ext>
              </c:extLst>
            </c:dLbl>
            <c:dLbl>
              <c:idx val="12"/>
              <c:layout>
                <c:manualLayout>
                  <c:x val="-9.3567230781290804E-3"/>
                  <c:y val="-1.1695902842349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B9-40EC-80C5-EBFAB9855FDA}"/>
                </c:ext>
              </c:extLst>
            </c:dLbl>
            <c:dLbl>
              <c:idx val="13"/>
              <c:layout>
                <c:manualLayout>
                  <c:x val="-2.0012503875453013E-2"/>
                  <c:y val="-5.609061973188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9B9-40EC-80C5-EBFAB9855FDA}"/>
                </c:ext>
              </c:extLst>
            </c:dLbl>
            <c:dLbl>
              <c:idx val="15"/>
              <c:layout>
                <c:manualLayout>
                  <c:x val="-1.4618073431012049E-16"/>
                  <c:y val="7.30593397161500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B9-40EC-80C5-EBFAB9855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2023/06</c:v>
                </c:pt>
                <c:pt idx="1">
                  <c:v>2023/08</c:v>
                </c:pt>
                <c:pt idx="2">
                  <c:v>2023/10</c:v>
                </c:pt>
                <c:pt idx="3">
                  <c:v>2023/12</c:v>
                </c:pt>
                <c:pt idx="4">
                  <c:v>2024/02</c:v>
                </c:pt>
                <c:pt idx="5">
                  <c:v>2024/04</c:v>
                </c:pt>
                <c:pt idx="6">
                  <c:v>2024/06</c:v>
                </c:pt>
                <c:pt idx="7">
                  <c:v>2024/08</c:v>
                </c:pt>
                <c:pt idx="8">
                  <c:v>2024/10</c:v>
                </c:pt>
                <c:pt idx="9">
                  <c:v>2024/12</c:v>
                </c:pt>
                <c:pt idx="10">
                  <c:v>2025/02</c:v>
                </c:pt>
                <c:pt idx="11">
                  <c:v>2025/04</c:v>
                </c:pt>
                <c:pt idx="12">
                  <c:v>2025/06</c:v>
                </c:pt>
                <c:pt idx="13">
                  <c:v>2025/08</c:v>
                </c:pt>
                <c:pt idx="14">
                  <c:v>2025/10</c:v>
                </c:pt>
                <c:pt idx="15">
                  <c:v>2025/12</c:v>
                </c:pt>
                <c:pt idx="16">
                  <c:v>2026/02</c:v>
                </c:pt>
                <c:pt idx="17">
                  <c:v>2026/04</c:v>
                </c:pt>
                <c:pt idx="18">
                  <c:v>2026/06</c:v>
                </c:pt>
              </c:strCache>
            </c:strRef>
          </c:cat>
          <c:val>
            <c:numRef>
              <c:f>eboluzioa!$C$15:$U$15</c:f>
              <c:numCache>
                <c:formatCode>General</c:formatCode>
                <c:ptCount val="19"/>
                <c:pt idx="0">
                  <c:v>285</c:v>
                </c:pt>
                <c:pt idx="1">
                  <c:v>201</c:v>
                </c:pt>
                <c:pt idx="2">
                  <c:v>300</c:v>
                </c:pt>
                <c:pt idx="3">
                  <c:v>208</c:v>
                </c:pt>
                <c:pt idx="4">
                  <c:v>214</c:v>
                </c:pt>
                <c:pt idx="5">
                  <c:v>233</c:v>
                </c:pt>
                <c:pt idx="6">
                  <c:v>227</c:v>
                </c:pt>
                <c:pt idx="7">
                  <c:v>210</c:v>
                </c:pt>
                <c:pt idx="8">
                  <c:v>266</c:v>
                </c:pt>
                <c:pt idx="9">
                  <c:v>208</c:v>
                </c:pt>
                <c:pt idx="10">
                  <c:v>217</c:v>
                </c:pt>
                <c:pt idx="11">
                  <c:v>156</c:v>
                </c:pt>
                <c:pt idx="12">
                  <c:v>284</c:v>
                </c:pt>
                <c:pt idx="13">
                  <c:v>128</c:v>
                </c:pt>
                <c:pt idx="14">
                  <c:v>289</c:v>
                </c:pt>
                <c:pt idx="15">
                  <c:v>222</c:v>
                </c:pt>
                <c:pt idx="16">
                  <c:v>215</c:v>
                </c:pt>
                <c:pt idx="17">
                  <c:v>229</c:v>
                </c:pt>
                <c:pt idx="18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B9-40EC-80C5-EBFAB9855FDA}"/>
            </c:ext>
          </c:extLst>
        </c:ser>
        <c:ser>
          <c:idx val="1"/>
          <c:order val="1"/>
          <c:tx>
            <c:strRef>
              <c:f>eboluzioa!$B$16</c:f>
              <c:strCache>
                <c:ptCount val="1"/>
                <c:pt idx="0">
                  <c:v>Ordizia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673960594014172E-2"/>
                  <c:y val="-3.8149731990622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B9-40EC-80C5-EBFAB9855FDA}"/>
                </c:ext>
              </c:extLst>
            </c:dLbl>
            <c:dLbl>
              <c:idx val="3"/>
              <c:layout>
                <c:manualLayout>
                  <c:x val="-2.0985464178638847E-3"/>
                  <c:y val="-5.28969877277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9B9-40EC-80C5-EBFAB9855FDA}"/>
                </c:ext>
              </c:extLst>
            </c:dLbl>
            <c:dLbl>
              <c:idx val="9"/>
              <c:layout>
                <c:manualLayout>
                  <c:x val="1.5855317110243537E-2"/>
                  <c:y val="-4.288497708861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9B9-40EC-80C5-EBFAB9855FDA}"/>
                </c:ext>
              </c:extLst>
            </c:dLbl>
            <c:dLbl>
              <c:idx val="10"/>
              <c:layout>
                <c:manualLayout>
                  <c:x val="8.9533574098847046E-3"/>
                  <c:y val="-4.0207958348828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9B9-40EC-80C5-EBFAB9855FDA}"/>
                </c:ext>
              </c:extLst>
            </c:dLbl>
            <c:dLbl>
              <c:idx val="11"/>
              <c:layout>
                <c:manualLayout>
                  <c:x val="4.9834694028626711E-3"/>
                  <c:y val="1.511342506507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9B9-40EC-80C5-EBFAB9855FDA}"/>
                </c:ext>
              </c:extLst>
            </c:dLbl>
            <c:dLbl>
              <c:idx val="12"/>
              <c:layout>
                <c:manualLayout>
                  <c:x val="7.05280731163978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9B9-40EC-80C5-EBFAB9855FDA}"/>
                </c:ext>
              </c:extLst>
            </c:dLbl>
            <c:dLbl>
              <c:idx val="13"/>
              <c:layout>
                <c:manualLayout>
                  <c:x val="9.6608917986683116E-3"/>
                  <c:y val="-1.6968820554474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9B9-40EC-80C5-EBFAB9855FDA}"/>
                </c:ext>
              </c:extLst>
            </c:dLbl>
            <c:dLbl>
              <c:idx val="14"/>
              <c:layout>
                <c:manualLayout>
                  <c:x val="5.9801900319177443E-3"/>
                  <c:y val="-6.69702877599919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9B9-40EC-80C5-EBFAB9855FDA}"/>
                </c:ext>
              </c:extLst>
            </c:dLbl>
            <c:dLbl>
              <c:idx val="15"/>
              <c:layout>
                <c:manualLayout>
                  <c:x val="7.0820158207264786E-3"/>
                  <c:y val="-3.02268501301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9B9-40EC-80C5-EBFAB9855FDA}"/>
                </c:ext>
              </c:extLst>
            </c:dLbl>
            <c:dLbl>
              <c:idx val="16"/>
              <c:layout>
                <c:manualLayout>
                  <c:x val="3.7872851889862763E-3"/>
                  <c:y val="-1.8873953201512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9B9-40EC-80C5-EBFAB9855FDA}"/>
                </c:ext>
              </c:extLst>
            </c:dLbl>
            <c:dLbl>
              <c:idx val="17"/>
              <c:layout>
                <c:manualLayout>
                  <c:x val="8.3941856714555389E-3"/>
                  <c:y val="-7.5567125325399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9B9-40EC-80C5-EBFAB9855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2023/06</c:v>
                </c:pt>
                <c:pt idx="1">
                  <c:v>2023/08</c:v>
                </c:pt>
                <c:pt idx="2">
                  <c:v>2023/10</c:v>
                </c:pt>
                <c:pt idx="3">
                  <c:v>2023/12</c:v>
                </c:pt>
                <c:pt idx="4">
                  <c:v>2024/02</c:v>
                </c:pt>
                <c:pt idx="5">
                  <c:v>2024/04</c:v>
                </c:pt>
                <c:pt idx="6">
                  <c:v>2024/06</c:v>
                </c:pt>
                <c:pt idx="7">
                  <c:v>2024/08</c:v>
                </c:pt>
                <c:pt idx="8">
                  <c:v>2024/10</c:v>
                </c:pt>
                <c:pt idx="9">
                  <c:v>2024/12</c:v>
                </c:pt>
                <c:pt idx="10">
                  <c:v>2025/02</c:v>
                </c:pt>
                <c:pt idx="11">
                  <c:v>2025/04</c:v>
                </c:pt>
                <c:pt idx="12">
                  <c:v>2025/06</c:v>
                </c:pt>
                <c:pt idx="13">
                  <c:v>2025/08</c:v>
                </c:pt>
                <c:pt idx="14">
                  <c:v>2025/10</c:v>
                </c:pt>
                <c:pt idx="15">
                  <c:v>2025/12</c:v>
                </c:pt>
                <c:pt idx="16">
                  <c:v>2026/02</c:v>
                </c:pt>
                <c:pt idx="17">
                  <c:v>2026/04</c:v>
                </c:pt>
                <c:pt idx="18">
                  <c:v>2026/06</c:v>
                </c:pt>
              </c:strCache>
            </c:strRef>
          </c:cat>
          <c:val>
            <c:numRef>
              <c:f>eboluzioa!$C$16:$U$16</c:f>
              <c:numCache>
                <c:formatCode>General</c:formatCode>
                <c:ptCount val="19"/>
                <c:pt idx="0">
                  <c:v>229</c:v>
                </c:pt>
                <c:pt idx="1">
                  <c:v>99</c:v>
                </c:pt>
                <c:pt idx="2">
                  <c:v>139</c:v>
                </c:pt>
                <c:pt idx="3">
                  <c:v>97</c:v>
                </c:pt>
                <c:pt idx="4">
                  <c:v>105</c:v>
                </c:pt>
                <c:pt idx="5">
                  <c:v>126</c:v>
                </c:pt>
                <c:pt idx="6">
                  <c:v>173</c:v>
                </c:pt>
                <c:pt idx="7">
                  <c:v>119</c:v>
                </c:pt>
                <c:pt idx="8">
                  <c:v>102</c:v>
                </c:pt>
                <c:pt idx="9">
                  <c:v>105</c:v>
                </c:pt>
                <c:pt idx="10">
                  <c:v>110</c:v>
                </c:pt>
                <c:pt idx="11">
                  <c:v>105</c:v>
                </c:pt>
                <c:pt idx="12">
                  <c:v>210</c:v>
                </c:pt>
                <c:pt idx="13">
                  <c:v>110</c:v>
                </c:pt>
                <c:pt idx="14">
                  <c:v>171</c:v>
                </c:pt>
                <c:pt idx="15">
                  <c:v>165</c:v>
                </c:pt>
                <c:pt idx="16">
                  <c:v>113</c:v>
                </c:pt>
                <c:pt idx="17">
                  <c:v>159</c:v>
                </c:pt>
                <c:pt idx="18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9B9-40EC-80C5-EBFAB9855FDA}"/>
            </c:ext>
          </c:extLst>
        </c:ser>
        <c:ser>
          <c:idx val="2"/>
          <c:order val="2"/>
          <c:tx>
            <c:strRef>
              <c:f>eboluzioa!$B$17</c:f>
              <c:strCache>
                <c:ptCount val="1"/>
                <c:pt idx="0">
                  <c:v>Olaberria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1.899803568191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9B9-40EC-80C5-EBFAB9855FDA}"/>
                </c:ext>
              </c:extLst>
            </c:dLbl>
            <c:dLbl>
              <c:idx val="2"/>
              <c:layout>
                <c:manualLayout>
                  <c:x val="0"/>
                  <c:y val="-2.922373588646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9B9-40EC-80C5-EBFAB9855FDA}"/>
                </c:ext>
              </c:extLst>
            </c:dLbl>
            <c:dLbl>
              <c:idx val="11"/>
              <c:layout>
                <c:manualLayout>
                  <c:x val="0"/>
                  <c:y val="1.4611867943230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9B9-40EC-80C5-EBFAB9855FDA}"/>
                </c:ext>
              </c:extLst>
            </c:dLbl>
            <c:dLbl>
              <c:idx val="12"/>
              <c:layout>
                <c:manualLayout>
                  <c:x val="5.6140338468774476E-3"/>
                  <c:y val="7.14741361390411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9B9-40EC-80C5-EBFAB9855FDA}"/>
                </c:ext>
              </c:extLst>
            </c:dLbl>
            <c:dLbl>
              <c:idx val="14"/>
              <c:layout>
                <c:manualLayout>
                  <c:x val="7.1871083814950953E-3"/>
                  <c:y val="-2.77515805132019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9B9-40EC-80C5-EBFAB9855FDA}"/>
                </c:ext>
              </c:extLst>
            </c:dLbl>
            <c:dLbl>
              <c:idx val="15"/>
              <c:layout>
                <c:manualLayout>
                  <c:x val="5.7898339740408821E-3"/>
                  <c:y val="-5.1141678264288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9B9-40EC-80C5-EBFAB9855FDA}"/>
                </c:ext>
              </c:extLst>
            </c:dLbl>
            <c:dLbl>
              <c:idx val="16"/>
              <c:layout>
                <c:manualLayout>
                  <c:x val="3.8243528496833684E-3"/>
                  <c:y val="-2.6328051434777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9B9-40EC-80C5-EBFAB9855FDA}"/>
                </c:ext>
              </c:extLst>
            </c:dLbl>
            <c:dLbl>
              <c:idx val="17"/>
              <c:layout>
                <c:manualLayout>
                  <c:x val="5.42525915224111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9B9-40EC-80C5-EBFAB9855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2023/06</c:v>
                </c:pt>
                <c:pt idx="1">
                  <c:v>2023/08</c:v>
                </c:pt>
                <c:pt idx="2">
                  <c:v>2023/10</c:v>
                </c:pt>
                <c:pt idx="3">
                  <c:v>2023/12</c:v>
                </c:pt>
                <c:pt idx="4">
                  <c:v>2024/02</c:v>
                </c:pt>
                <c:pt idx="5">
                  <c:v>2024/04</c:v>
                </c:pt>
                <c:pt idx="6">
                  <c:v>2024/06</c:v>
                </c:pt>
                <c:pt idx="7">
                  <c:v>2024/08</c:v>
                </c:pt>
                <c:pt idx="8">
                  <c:v>2024/10</c:v>
                </c:pt>
                <c:pt idx="9">
                  <c:v>2024/12</c:v>
                </c:pt>
                <c:pt idx="10">
                  <c:v>2025/02</c:v>
                </c:pt>
                <c:pt idx="11">
                  <c:v>2025/04</c:v>
                </c:pt>
                <c:pt idx="12">
                  <c:v>2025/06</c:v>
                </c:pt>
                <c:pt idx="13">
                  <c:v>2025/08</c:v>
                </c:pt>
                <c:pt idx="14">
                  <c:v>2025/10</c:v>
                </c:pt>
                <c:pt idx="15">
                  <c:v>2025/12</c:v>
                </c:pt>
                <c:pt idx="16">
                  <c:v>2026/02</c:v>
                </c:pt>
                <c:pt idx="17">
                  <c:v>2026/04</c:v>
                </c:pt>
                <c:pt idx="18">
                  <c:v>2026/06</c:v>
                </c:pt>
              </c:strCache>
            </c:strRef>
          </c:cat>
          <c:val>
            <c:numRef>
              <c:f>eboluzioa!$C$17:$U$17</c:f>
              <c:numCache>
                <c:formatCode>General</c:formatCode>
                <c:ptCount val="19"/>
                <c:pt idx="0">
                  <c:v>87</c:v>
                </c:pt>
                <c:pt idx="1">
                  <c:v>72</c:v>
                </c:pt>
                <c:pt idx="2">
                  <c:v>74</c:v>
                </c:pt>
                <c:pt idx="3">
                  <c:v>59</c:v>
                </c:pt>
                <c:pt idx="4">
                  <c:v>80</c:v>
                </c:pt>
                <c:pt idx="5">
                  <c:v>70</c:v>
                </c:pt>
                <c:pt idx="6">
                  <c:v>94</c:v>
                </c:pt>
                <c:pt idx="7">
                  <c:v>36</c:v>
                </c:pt>
                <c:pt idx="8">
                  <c:v>59</c:v>
                </c:pt>
                <c:pt idx="9">
                  <c:v>54</c:v>
                </c:pt>
                <c:pt idx="10">
                  <c:v>65</c:v>
                </c:pt>
                <c:pt idx="11">
                  <c:v>71</c:v>
                </c:pt>
                <c:pt idx="12">
                  <c:v>76</c:v>
                </c:pt>
                <c:pt idx="13">
                  <c:v>44</c:v>
                </c:pt>
                <c:pt idx="14">
                  <c:v>49</c:v>
                </c:pt>
                <c:pt idx="15">
                  <c:v>38</c:v>
                </c:pt>
                <c:pt idx="16">
                  <c:v>39</c:v>
                </c:pt>
                <c:pt idx="17">
                  <c:v>32</c:v>
                </c:pt>
                <c:pt idx="18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E9B9-40EC-80C5-EBFAB9855FDA}"/>
            </c:ext>
          </c:extLst>
        </c:ser>
        <c:ser>
          <c:idx val="3"/>
          <c:order val="3"/>
          <c:tx>
            <c:strRef>
              <c:f>eboluzioa!$B$18</c:f>
              <c:strCache>
                <c:ptCount val="1"/>
                <c:pt idx="0">
                  <c:v>Lazkao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0547716920342186E-3"/>
                  <c:y val="7.4859233694906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E9B9-40EC-80C5-EBFAB9855FDA}"/>
                </c:ext>
              </c:extLst>
            </c:dLbl>
            <c:dLbl>
              <c:idx val="3"/>
              <c:layout>
                <c:manualLayout>
                  <c:x val="5.6438173536273485E-3"/>
                  <c:y val="7.4859233694907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9B9-40EC-80C5-EBFAB9855FDA}"/>
                </c:ext>
              </c:extLst>
            </c:dLbl>
            <c:dLbl>
              <c:idx val="9"/>
              <c:layout>
                <c:manualLayout>
                  <c:x val="1.4109543384068436E-3"/>
                  <c:y val="3.7429616847453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9B9-40EC-80C5-EBFAB9855FDA}"/>
                </c:ext>
              </c:extLst>
            </c:dLbl>
            <c:dLbl>
              <c:idx val="10"/>
              <c:layout>
                <c:manualLayout>
                  <c:x val="8.4657260304410627E-3"/>
                  <c:y val="1.1228885054236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E9B9-40EC-80C5-EBFAB9855FDA}"/>
                </c:ext>
              </c:extLst>
            </c:dLbl>
            <c:dLbl>
              <c:idx val="11"/>
              <c:layout>
                <c:manualLayout>
                  <c:x val="7.0547716920342186E-3"/>
                  <c:y val="3.74296168474529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E9B9-40EC-80C5-EBFAB9855FDA}"/>
                </c:ext>
              </c:extLst>
            </c:dLbl>
            <c:dLbl>
              <c:idx val="12"/>
              <c:layout>
                <c:manualLayout>
                  <c:x val="7.0547716920341145E-3"/>
                  <c:y val="1.8714808423726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E9B9-40EC-80C5-EBFAB9855FDA}"/>
                </c:ext>
              </c:extLst>
            </c:dLbl>
            <c:dLbl>
              <c:idx val="13"/>
              <c:layout>
                <c:manualLayout>
                  <c:x val="1.4109543384068333E-2"/>
                  <c:y val="1.1228885054236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9B9-40EC-80C5-EBFAB9855FDA}"/>
                </c:ext>
              </c:extLst>
            </c:dLbl>
            <c:dLbl>
              <c:idx val="14"/>
              <c:layout>
                <c:manualLayout>
                  <c:x val="8.3941856714553845E-3"/>
                  <c:y val="7.5567125325399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9B9-40EC-80C5-EBFAB9855FDA}"/>
                </c:ext>
              </c:extLst>
            </c:dLbl>
            <c:dLbl>
              <c:idx val="15"/>
              <c:layout>
                <c:manualLayout>
                  <c:x val="5.6438173536271681E-3"/>
                  <c:y val="-7.4859233694908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E9B9-40EC-80C5-EBFAB9855FDA}"/>
                </c:ext>
              </c:extLst>
            </c:dLbl>
            <c:dLbl>
              <c:idx val="16"/>
              <c:layout>
                <c:manualLayout>
                  <c:x val="5.2353071880902125E-3"/>
                  <c:y val="-2.9257287354831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9B9-40EC-80C5-EBFAB9855FDA}"/>
                </c:ext>
              </c:extLst>
            </c:dLbl>
            <c:dLbl>
              <c:idx val="17"/>
              <c:layout>
                <c:manualLayout>
                  <c:x val="4.4882790801022109E-3"/>
                  <c:y val="-3.49569043643817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E9B9-40EC-80C5-EBFAB9855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2023/06</c:v>
                </c:pt>
                <c:pt idx="1">
                  <c:v>2023/08</c:v>
                </c:pt>
                <c:pt idx="2">
                  <c:v>2023/10</c:v>
                </c:pt>
                <c:pt idx="3">
                  <c:v>2023/12</c:v>
                </c:pt>
                <c:pt idx="4">
                  <c:v>2024/02</c:v>
                </c:pt>
                <c:pt idx="5">
                  <c:v>2024/04</c:v>
                </c:pt>
                <c:pt idx="6">
                  <c:v>2024/06</c:v>
                </c:pt>
                <c:pt idx="7">
                  <c:v>2024/08</c:v>
                </c:pt>
                <c:pt idx="8">
                  <c:v>2024/10</c:v>
                </c:pt>
                <c:pt idx="9">
                  <c:v>2024/12</c:v>
                </c:pt>
                <c:pt idx="10">
                  <c:v>2025/02</c:v>
                </c:pt>
                <c:pt idx="11">
                  <c:v>2025/04</c:v>
                </c:pt>
                <c:pt idx="12">
                  <c:v>2025/06</c:v>
                </c:pt>
                <c:pt idx="13">
                  <c:v>2025/08</c:v>
                </c:pt>
                <c:pt idx="14">
                  <c:v>2025/10</c:v>
                </c:pt>
                <c:pt idx="15">
                  <c:v>2025/12</c:v>
                </c:pt>
                <c:pt idx="16">
                  <c:v>2026/02</c:v>
                </c:pt>
                <c:pt idx="17">
                  <c:v>2026/04</c:v>
                </c:pt>
                <c:pt idx="18">
                  <c:v>2026/06</c:v>
                </c:pt>
              </c:strCache>
            </c:strRef>
          </c:cat>
          <c:val>
            <c:numRef>
              <c:f>eboluzioa!$C$18:$U$18</c:f>
              <c:numCache>
                <c:formatCode>General</c:formatCode>
                <c:ptCount val="19"/>
                <c:pt idx="0">
                  <c:v>92</c:v>
                </c:pt>
                <c:pt idx="1">
                  <c:v>57</c:v>
                </c:pt>
                <c:pt idx="2">
                  <c:v>72</c:v>
                </c:pt>
                <c:pt idx="3">
                  <c:v>68</c:v>
                </c:pt>
                <c:pt idx="4">
                  <c:v>49</c:v>
                </c:pt>
                <c:pt idx="5">
                  <c:v>39</c:v>
                </c:pt>
                <c:pt idx="6">
                  <c:v>81</c:v>
                </c:pt>
                <c:pt idx="7">
                  <c:v>51</c:v>
                </c:pt>
                <c:pt idx="8">
                  <c:v>72</c:v>
                </c:pt>
                <c:pt idx="9">
                  <c:v>45</c:v>
                </c:pt>
                <c:pt idx="10">
                  <c:v>73</c:v>
                </c:pt>
                <c:pt idx="11">
                  <c:v>65</c:v>
                </c:pt>
                <c:pt idx="12">
                  <c:v>80</c:v>
                </c:pt>
                <c:pt idx="13">
                  <c:v>51</c:v>
                </c:pt>
                <c:pt idx="14">
                  <c:v>96</c:v>
                </c:pt>
                <c:pt idx="15">
                  <c:v>53</c:v>
                </c:pt>
                <c:pt idx="16">
                  <c:v>62</c:v>
                </c:pt>
                <c:pt idx="17">
                  <c:v>95</c:v>
                </c:pt>
                <c:pt idx="18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E9B9-40EC-80C5-EBFAB9855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76864"/>
        <c:axId val="153922368"/>
      </c:barChart>
      <c:catAx>
        <c:axId val="14307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1500000"/>
          <a:lstStyle/>
          <a:p>
            <a:pPr>
              <a:defRPr/>
            </a:pPr>
            <a:endParaRPr lang="es-ES"/>
          </a:p>
        </c:txPr>
        <c:crossAx val="153922368"/>
        <c:crosses val="autoZero"/>
        <c:auto val="1"/>
        <c:lblAlgn val="ctr"/>
        <c:lblOffset val="100"/>
        <c:noMultiLvlLbl val="0"/>
      </c:catAx>
      <c:valAx>
        <c:axId val="153922368"/>
        <c:scaling>
          <c:orientation val="minMax"/>
          <c:max val="4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143076864"/>
        <c:crosses val="autoZero"/>
        <c:crossBetween val="between"/>
        <c:majorUnit val="50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1139478053526712"/>
          <c:y val="8.1081109839366478E-2"/>
        </c:manualLayout>
      </c:layout>
      <c:overlay val="0"/>
      <c:txPr>
        <a:bodyPr/>
        <a:lstStyle/>
        <a:p>
          <a:pPr>
            <a:defRPr b="1"/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'!$A$65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738B-4BAD-ACCD-17DB7868E49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'!$B$63:$C$63</c:f>
              <c:strCache>
                <c:ptCount val="2"/>
                <c:pt idx="0">
                  <c:v>Gizonezkoak / Hombres </c:v>
                </c:pt>
                <c:pt idx="1">
                  <c:v> Emakumezkoak / Mujeres</c:v>
                </c:pt>
              </c:strCache>
            </c:strRef>
          </c:cat>
          <c:val>
            <c:numRef>
              <c:f>'Kontratuak_sexua_sektorea_m '!$B$65:$C$65</c:f>
              <c:numCache>
                <c:formatCode>_-* #,##0\ _€_-;\-* #,##0\ _€_-;_-* "-"??\ _€_-;_-@_-</c:formatCode>
                <c:ptCount val="2"/>
                <c:pt idx="0">
                  <c:v>539</c:v>
                </c:pt>
                <c:pt idx="1">
                  <c:v>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B-4BAD-ACCD-17DB7868E49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70875314990894545"/>
          <c:y val="0.12750619961246148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'!$A$64</c:f>
              <c:strCache>
                <c:ptCount val="1"/>
                <c:pt idx="0">
                  <c:v>Gipuzkoa</c:v>
                </c:pt>
              </c:strCache>
            </c:strRef>
          </c:tx>
          <c:explosion val="3"/>
          <c:dPt>
            <c:idx val="0"/>
            <c:bubble3D val="0"/>
            <c:explosion val="0"/>
            <c:extLst>
              <c:ext xmlns:c16="http://schemas.microsoft.com/office/drawing/2014/chart" uri="{C3380CC4-5D6E-409C-BE32-E72D297353CC}">
                <c16:uniqueId val="{00000001-2188-4429-A88D-E7370BDFEA84}"/>
              </c:ext>
            </c:extLst>
          </c:dPt>
          <c:dPt>
            <c:idx val="1"/>
            <c:bubble3D val="0"/>
            <c:explosion val="0"/>
            <c:extLst>
              <c:ext xmlns:c16="http://schemas.microsoft.com/office/drawing/2014/chart" uri="{C3380CC4-5D6E-409C-BE32-E72D297353CC}">
                <c16:uniqueId val="{00000003-2188-4429-A88D-E7370BDFEA84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188-4429-A88D-E7370BDFEA8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'!$B$63:$C$63</c:f>
              <c:strCache>
                <c:ptCount val="2"/>
                <c:pt idx="0">
                  <c:v>Gizonezkoak / Hombres </c:v>
                </c:pt>
                <c:pt idx="1">
                  <c:v> Emakumezkoak / Mujeres</c:v>
                </c:pt>
              </c:strCache>
            </c:strRef>
          </c:cat>
          <c:val>
            <c:numRef>
              <c:f>'Kontratuak_sexua_sektorea_m '!$B$64:$C$64</c:f>
              <c:numCache>
                <c:formatCode>_-* #,##0\ _€_-;\-* #,##0\ _€_-;_-* "-"??\ _€_-;_-@_-</c:formatCode>
                <c:ptCount val="2"/>
                <c:pt idx="0">
                  <c:v>11602</c:v>
                </c:pt>
                <c:pt idx="1">
                  <c:v>12096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88-4429-A88D-E7370BDFEA8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6.5891984654437658E-2"/>
          <c:y val="0.14814814814814814"/>
        </c:manualLayout>
      </c:layout>
      <c:overlay val="0"/>
      <c:txPr>
        <a:bodyPr/>
        <a:lstStyle/>
        <a:p>
          <a:pPr>
            <a:defRPr b="1">
              <a:solidFill>
                <a:sysClr val="windowText" lastClr="000000"/>
              </a:solidFill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'!$A$75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4E33-4484-8E29-53B3679937E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'!$B$73:$D$73</c:f>
              <c:strCache>
                <c:ptCount val="3"/>
                <c:pt idx="0">
                  <c:v>Mugagabeak / Indefinido</c:v>
                </c:pt>
                <c:pt idx="1">
                  <c:v>Mugagabe bihurtuak / Covertido a indefinido </c:v>
                </c:pt>
                <c:pt idx="2">
                  <c:v>Aldi baterakoak / Temporal</c:v>
                </c:pt>
              </c:strCache>
            </c:strRef>
          </c:cat>
          <c:val>
            <c:numRef>
              <c:f>'Kontratuak_sexua_sektorea_m '!$B$75:$D$75</c:f>
              <c:numCache>
                <c:formatCode>_-* #,##0\ _€_-;\-* #,##0\ _€_-;_-* "-"??\ _€_-;_-@_-</c:formatCode>
                <c:ptCount val="3"/>
                <c:pt idx="0">
                  <c:v>229</c:v>
                </c:pt>
                <c:pt idx="1">
                  <c:v>33</c:v>
                </c:pt>
                <c:pt idx="2">
                  <c:v>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33-4484-8E29-53B3679937E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5579540405308812"/>
          <c:y val="9.741546034844823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'!$A$74</c:f>
              <c:strCache>
                <c:ptCount val="1"/>
                <c:pt idx="0">
                  <c:v>Gipuzkoa</c:v>
                </c:pt>
              </c:strCache>
            </c:strRef>
          </c:tx>
          <c:dLbls>
            <c:dLbl>
              <c:idx val="0"/>
              <c:layout>
                <c:manualLayout>
                  <c:x val="-0.15696313090017097"/>
                  <c:y val="0.1105874098633032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B7-463E-9FBE-8C58C1A8007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'!$B$73:$D$73</c:f>
              <c:strCache>
                <c:ptCount val="3"/>
                <c:pt idx="0">
                  <c:v>Mugagabeak / Indefinido</c:v>
                </c:pt>
                <c:pt idx="1">
                  <c:v>Mugagabe bihurtuak / Covertido a indefinido </c:v>
                </c:pt>
                <c:pt idx="2">
                  <c:v>Aldi baterakoak / Temporal</c:v>
                </c:pt>
              </c:strCache>
            </c:strRef>
          </c:cat>
          <c:val>
            <c:numRef>
              <c:f>'Kontratuak_sexua_sektorea_m '!$B$74:$D$74</c:f>
              <c:numCache>
                <c:formatCode>_-* #,##0\ _€_-;\-* #,##0\ _€_-;_-* "-"??\ _€_-;_-@_-</c:formatCode>
                <c:ptCount val="3"/>
                <c:pt idx="0">
                  <c:v>5664</c:v>
                </c:pt>
                <c:pt idx="1">
                  <c:v>572</c:v>
                </c:pt>
                <c:pt idx="2">
                  <c:v>17462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7-463E-9FBE-8C58C1A8007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7.127535136535107E-2"/>
          <c:y val="3.70370370370370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958015462131307E-2"/>
          <c:y val="0.14199912510936133"/>
          <c:w val="0.43687737601989896"/>
          <c:h val="0.75141841644794405"/>
        </c:manualLayout>
      </c:layout>
      <c:pieChart>
        <c:varyColors val="1"/>
        <c:ser>
          <c:idx val="0"/>
          <c:order val="0"/>
          <c:tx>
            <c:strRef>
              <c:f>'Kontratuak_sexua_sektorea_m '!$A$70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0CCC-4C29-A8AB-7375DDD2F46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'!$B$68:$E$68</c:f>
              <c:strCache>
                <c:ptCount val="4"/>
                <c:pt idx="0">
                  <c:v>Nekazaritza / Agricultura</c:v>
                </c:pt>
                <c:pt idx="1">
                  <c:v>Industria / Industria</c:v>
                </c:pt>
                <c:pt idx="2">
                  <c:v>Eraikuntza / Construcción</c:v>
                </c:pt>
                <c:pt idx="3">
                  <c:v>Zerbitzuak / Servicios</c:v>
                </c:pt>
              </c:strCache>
            </c:strRef>
          </c:cat>
          <c:val>
            <c:numRef>
              <c:f>'Kontratuak_sexua_sektorea_m '!$B$70:$E$70</c:f>
              <c:numCache>
                <c:formatCode>_-* #,##0\ _€_-;\-* #,##0\ _€_-;_-* "-"??\ _€_-;_-@_-</c:formatCode>
                <c:ptCount val="4"/>
                <c:pt idx="0">
                  <c:v>8</c:v>
                </c:pt>
                <c:pt idx="1">
                  <c:v>317</c:v>
                </c:pt>
                <c:pt idx="2">
                  <c:v>43</c:v>
                </c:pt>
                <c:pt idx="3">
                  <c:v>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CC-4C29-A8AB-7375DDD2F46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5359768719729738"/>
          <c:y val="0.1018518518518518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'!$A$69</c:f>
              <c:strCache>
                <c:ptCount val="1"/>
                <c:pt idx="0">
                  <c:v>Gipuzkoa</c:v>
                </c:pt>
              </c:strCache>
            </c:strRef>
          </c:tx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61BD-4EF6-A576-651878CFFE7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ysClr val="windowText" lastClr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'!$B$68:$E$68</c:f>
              <c:strCache>
                <c:ptCount val="4"/>
                <c:pt idx="0">
                  <c:v>Nekazaritza / Agricultura</c:v>
                </c:pt>
                <c:pt idx="1">
                  <c:v>Industria / Industria</c:v>
                </c:pt>
                <c:pt idx="2">
                  <c:v>Eraikuntza / Construcción</c:v>
                </c:pt>
                <c:pt idx="3">
                  <c:v>Zerbitzuak / Servicios</c:v>
                </c:pt>
              </c:strCache>
            </c:strRef>
          </c:cat>
          <c:val>
            <c:numRef>
              <c:f>'Kontratuak_sexua_sektorea_m '!$B$69:$E$69</c:f>
              <c:numCache>
                <c:formatCode>_-* #,##0\ _€_-;\-* #,##0\ _€_-;_-* "-"??\ _€_-;_-@_-</c:formatCode>
                <c:ptCount val="4"/>
                <c:pt idx="0">
                  <c:v>138</c:v>
                </c:pt>
                <c:pt idx="1">
                  <c:v>3019</c:v>
                </c:pt>
                <c:pt idx="2">
                  <c:v>495</c:v>
                </c:pt>
                <c:pt idx="3">
                  <c:v>20046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BD-4EF6-A576-651878CFFE7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="1"/>
            </a:pPr>
            <a:r>
              <a:rPr lang="es-ES" b="1"/>
              <a:t>Goierri </a:t>
            </a:r>
          </a:p>
        </c:rich>
      </c:tx>
      <c:layout>
        <c:manualLayout>
          <c:xMode val="edge"/>
          <c:yMode val="edge"/>
          <c:x val="0.12806031325457048"/>
          <c:y val="0.10112359550561797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A3F-43DD-A39D-D3B2E7102E31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5A3F-43DD-A39D-D3B2E7102E31}"/>
              </c:ext>
            </c:extLst>
          </c:dPt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5A3F-43DD-A39D-D3B2E7102E31}"/>
                </c:ext>
              </c:extLst>
            </c:dLbl>
            <c:dLbl>
              <c:idx val="6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A3F-43DD-A39D-D3B2E7102E3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Kontratuak_ikasketak_lanbidea!$C$34:$I$34</c:f>
              <c:strCache>
                <c:ptCount val="7"/>
                <c:pt idx="0">
                  <c:v>Alfabetatu gabe/Sin alfabetizar</c:v>
                </c:pt>
                <c:pt idx="1">
                  <c:v>Lehen mailako ikasketak /Estudios primarios</c:v>
                </c:pt>
                <c:pt idx="2">
                  <c:v>Erdi mailako LH/FP Medio</c:v>
                </c:pt>
                <c:pt idx="3">
                  <c:v>DBH/ESO</c:v>
                </c:pt>
                <c:pt idx="4">
                  <c:v>Goi mailako LH/FP Superior</c:v>
                </c:pt>
                <c:pt idx="5">
                  <c:v>1. zikloko ikasketa unibertsitarioak/Estudios universitarios de primer ciclo</c:v>
                </c:pt>
                <c:pt idx="6">
                  <c:v>2. zikloko ikasketa unibertsitarioak/Estudios universitarios de segundo ciclo</c:v>
                </c:pt>
              </c:strCache>
            </c:strRef>
          </c:cat>
          <c:val>
            <c:numRef>
              <c:f>Kontratuak_ikasketak_lanbidea!$C$37:$I$37</c:f>
              <c:numCache>
                <c:formatCode>#,##0.00</c:formatCode>
                <c:ptCount val="7"/>
                <c:pt idx="0">
                  <c:v>1.5097690941385435</c:v>
                </c:pt>
                <c:pt idx="1">
                  <c:v>26.554174067495563</c:v>
                </c:pt>
                <c:pt idx="2">
                  <c:v>9.0586145648312613</c:v>
                </c:pt>
                <c:pt idx="3">
                  <c:v>35.879218472468914</c:v>
                </c:pt>
                <c:pt idx="4">
                  <c:v>11.811722912966252</c:v>
                </c:pt>
                <c:pt idx="5">
                  <c:v>2.8419182948490231</c:v>
                </c:pt>
                <c:pt idx="6">
                  <c:v>12.344582593250445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3F-43DD-A39D-D3B2E7102E3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084798708276846"/>
          <c:y val="0.20371367970510712"/>
          <c:w val="0.29534853097620362"/>
          <c:h val="0.63177828894983634"/>
        </c:manualLayout>
      </c:layout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2539493538917401"/>
          <c:y val="0.1235955056179775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894219928790733"/>
          <c:y val="0.19188792993040768"/>
          <c:w val="0.41117031848098784"/>
          <c:h val="0.70847181002978232"/>
        </c:manualLayout>
      </c:layout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20F-4928-BDD5-5906758115A4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720F-4928-BDD5-5906758115A4}"/>
              </c:ext>
            </c:extLst>
          </c:dPt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720F-4928-BDD5-5906758115A4}"/>
                </c:ext>
              </c:extLst>
            </c:dLbl>
            <c:dLbl>
              <c:idx val="6"/>
              <c:layout>
                <c:manualLayout>
                  <c:x val="2.8158980127484065E-2"/>
                  <c:y val="1.90026246719160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0F-4928-BDD5-5906758115A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Kontratuak_ikasketak_lanbidea!$C$34:$I$34</c:f>
              <c:strCache>
                <c:ptCount val="7"/>
                <c:pt idx="0">
                  <c:v>Alfabetatu gabe/Sin alfabetizar</c:v>
                </c:pt>
                <c:pt idx="1">
                  <c:v>Lehen mailako ikasketak /Estudios primarios</c:v>
                </c:pt>
                <c:pt idx="2">
                  <c:v>Erdi mailako LH/FP Medio</c:v>
                </c:pt>
                <c:pt idx="3">
                  <c:v>DBH/ESO</c:v>
                </c:pt>
                <c:pt idx="4">
                  <c:v>Goi mailako LH/FP Superior</c:v>
                </c:pt>
                <c:pt idx="5">
                  <c:v>1. zikloko ikasketa unibertsitarioak/Estudios universitarios de primer ciclo</c:v>
                </c:pt>
                <c:pt idx="6">
                  <c:v>2. zikloko ikasketa unibertsitarioak/Estudios universitarios de segundo ciclo</c:v>
                </c:pt>
              </c:strCache>
            </c:strRef>
          </c:cat>
          <c:val>
            <c:numRef>
              <c:f>Kontratuak_ikasketak_lanbidea!$C$36:$I$36</c:f>
              <c:numCache>
                <c:formatCode>#,##0.00</c:formatCode>
                <c:ptCount val="7"/>
                <c:pt idx="0">
                  <c:v>1.210469357489278</c:v>
                </c:pt>
                <c:pt idx="1">
                  <c:v>23.628201531123491</c:v>
                </c:pt>
                <c:pt idx="2">
                  <c:v>8.244819431640547</c:v>
                </c:pt>
                <c:pt idx="3">
                  <c:v>45.364543669084931</c:v>
                </c:pt>
                <c:pt idx="4">
                  <c:v>9.5154114393362459</c:v>
                </c:pt>
                <c:pt idx="5">
                  <c:v>1.8638021563990539</c:v>
                </c:pt>
                <c:pt idx="6">
                  <c:v>10.17275241492645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0F-4928-BDD5-5906758115A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0.17027611181275665"/>
          <c:y val="5.60193367230410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6254704558077462"/>
          <c:y val="0.19113548286235288"/>
          <c:w val="0.35465948166521538"/>
          <c:h val="0.763730026027385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BF-4EEB-9C45-38F3F0D1E1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BF-4EEB-9C45-38F3F0D1E1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BF-4EEB-9C45-38F3F0D1E1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BF-4EEB-9C45-38F3F0D1E1A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4BF-4EEB-9C45-38F3F0D1E1A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4BF-4EEB-9C45-38F3F0D1E1A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4BF-4EEB-9C45-38F3F0D1E1A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4BF-4EEB-9C45-38F3F0D1E1A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4BF-4EEB-9C45-38F3F0D1E1A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4BF-4EEB-9C45-38F3F0D1E1A8}"/>
              </c:ext>
            </c:extLst>
          </c:dPt>
          <c:dLbls>
            <c:dLbl>
              <c:idx val="6"/>
              <c:layout>
                <c:manualLayout>
                  <c:x val="-1.1415860176060328E-2"/>
                  <c:y val="3.218918520323430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4BF-4EEB-9C45-38F3F0D1E1A8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34BF-4EEB-9C45-38F3F0D1E1A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34BF-4EEB-9C45-38F3F0D1E1A8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34BF-4EEB-9C45-38F3F0D1E1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Kontratuak_ikasketak_lanbidea!$C$17:$L$17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Kontratuak_ikasketak_lanbidea!$C$20:$L$20</c:f>
              <c:numCache>
                <c:formatCode>0.00</c:formatCode>
                <c:ptCount val="10"/>
                <c:pt idx="0">
                  <c:v>0.37664783427495291</c:v>
                </c:pt>
                <c:pt idx="1">
                  <c:v>10.07532956685499</c:v>
                </c:pt>
                <c:pt idx="2">
                  <c:v>16.101694915254235</c:v>
                </c:pt>
                <c:pt idx="3">
                  <c:v>4.1431261770244827</c:v>
                </c:pt>
                <c:pt idx="4">
                  <c:v>20.056497175141246</c:v>
                </c:pt>
                <c:pt idx="5">
                  <c:v>0.37664783427495291</c:v>
                </c:pt>
                <c:pt idx="6">
                  <c:v>12.8060263653484</c:v>
                </c:pt>
                <c:pt idx="7">
                  <c:v>4.8964218455743875</c:v>
                </c:pt>
                <c:pt idx="8">
                  <c:v>31.167608286252353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4BF-4EEB-9C45-38F3F0D1E1A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54962878957709704"/>
          <c:y val="7.5421927007727388E-2"/>
          <c:w val="0.43840873316848328"/>
          <c:h val="0.924578072992272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7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56342760726337793"/>
          <c:y val="5.60608461706869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1D-4FCE-BFDC-ADC15FF6F4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1D-4FCE-BFDC-ADC15FF6F4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01D-4FCE-BFDC-ADC15FF6F4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01D-4FCE-BFDC-ADC15FF6F4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01D-4FCE-BFDC-ADC15FF6F42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01D-4FCE-BFDC-ADC15FF6F42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01D-4FCE-BFDC-ADC15FF6F42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01D-4FCE-BFDC-ADC15FF6F42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01D-4FCE-BFDC-ADC15FF6F42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01D-4FCE-BFDC-ADC15FF6F42E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B01D-4FCE-BFDC-ADC15FF6F42E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B01D-4FCE-BFDC-ADC15FF6F42E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B01D-4FCE-BFDC-ADC15FF6F42E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B01D-4FCE-BFDC-ADC15FF6F4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Kontratuak_ikasketak_lanbidea!$C$17:$L$17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Kontratuak_ikasketak_lanbidea!$C$19:$L$19</c:f>
              <c:numCache>
                <c:formatCode>0.00</c:formatCode>
                <c:ptCount val="10"/>
                <c:pt idx="0">
                  <c:v>0.19832897290910623</c:v>
                </c:pt>
                <c:pt idx="1">
                  <c:v>12.47362646636847</c:v>
                </c:pt>
                <c:pt idx="2">
                  <c:v>12.37657186260444</c:v>
                </c:pt>
                <c:pt idx="3">
                  <c:v>4.4898303654316818</c:v>
                </c:pt>
                <c:pt idx="4">
                  <c:v>31.268461473542068</c:v>
                </c:pt>
                <c:pt idx="5">
                  <c:v>0.22786733057641997</c:v>
                </c:pt>
                <c:pt idx="6">
                  <c:v>5.7346611528399016</c:v>
                </c:pt>
                <c:pt idx="7">
                  <c:v>7.3845894168284243</c:v>
                </c:pt>
                <c:pt idx="8">
                  <c:v>25.846062958899484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01D-4FCE-BFDC-ADC15FF6F42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419C94-3070-344B-BC5B-95FDD5332498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1" rIns="91424" bIns="45711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64" y="4715408"/>
            <a:ext cx="5438748" cy="4467471"/>
          </a:xfrm>
          <a:prstGeom prst="rect">
            <a:avLst/>
          </a:prstGeom>
        </p:spPr>
        <p:txBody>
          <a:bodyPr vert="horz" lIns="91424" tIns="45711" rIns="91424" bIns="45711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275"/>
            <a:ext cx="2945862" cy="497412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294" y="9429275"/>
            <a:ext cx="2945862" cy="497412"/>
          </a:xfrm>
          <a:prstGeom prst="rect">
            <a:avLst/>
          </a:prstGeom>
        </p:spPr>
        <p:txBody>
          <a:bodyPr vert="horz" wrap="square" lIns="91424" tIns="45711" rIns="91424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E845794-DA2C-2E4B-A1DA-C40C0990E64D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089553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8EFBA1B-26B4-FD4E-8725-BE3633BA327C}" type="slidenum">
              <a:rPr lang="es-ES" altLang="x-none">
                <a:latin typeface="Calibri" charset="0"/>
              </a:rPr>
              <a:pPr eaLnBrk="1" hangingPunct="1"/>
              <a:t>1</a:t>
            </a:fld>
            <a:endParaRPr lang="es-ES" altLang="x-none">
              <a:latin typeface="Calibri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72BA5A4-7BE1-5840-AD93-844517BA4D23}" type="slidenum">
              <a:rPr lang="es-ES" altLang="x-none">
                <a:latin typeface="Calibri" charset="0"/>
              </a:rPr>
              <a:pPr eaLnBrk="1" hangingPunct="1"/>
              <a:t>2</a:t>
            </a:fld>
            <a:endParaRPr lang="es-ES" altLang="x-none">
              <a:latin typeface="Calibri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49F5342-6197-0049-A044-E5610E16B1B7}" type="slidenum">
              <a:rPr lang="es-ES" altLang="x-none">
                <a:latin typeface="Calibri" charset="0"/>
              </a:rPr>
              <a:pPr eaLnBrk="1" hangingPunct="1"/>
              <a:t>3</a:t>
            </a:fld>
            <a:endParaRPr lang="es-ES" altLang="x-none">
              <a:latin typeface="Calibri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293E3A-E964-F94D-A3C8-1CB6A0974AA0}" type="slidenum">
              <a:rPr lang="es-ES" altLang="x-none">
                <a:latin typeface="Calibri" charset="0"/>
              </a:rPr>
              <a:pPr eaLnBrk="1" hangingPunct="1"/>
              <a:t>4</a:t>
            </a:fld>
            <a:endParaRPr lang="es-ES" altLang="x-none">
              <a:latin typeface="Calibri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D5D296C-EC47-244C-9A74-68F92608CFF3}" type="slidenum">
              <a:rPr lang="es-ES" altLang="x-none">
                <a:latin typeface="Calibri" charset="0"/>
              </a:rPr>
              <a:pPr eaLnBrk="1" hangingPunct="1"/>
              <a:t>5</a:t>
            </a:fld>
            <a:endParaRPr lang="es-ES" altLang="x-none">
              <a:latin typeface="Calibri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2CBF346-DDA7-114F-82E5-882EF0525D26}" type="slidenum">
              <a:rPr lang="es-ES" altLang="x-none">
                <a:latin typeface="Calibri" charset="0"/>
              </a:rPr>
              <a:pPr eaLnBrk="1" hangingPunct="1"/>
              <a:t>8</a:t>
            </a:fld>
            <a:endParaRPr lang="es-ES" altLang="x-none">
              <a:latin typeface="Calibri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BF92CB9-DA40-7841-BCC3-9E3B99FB2E61}" type="slidenum">
              <a:rPr lang="es-ES" altLang="x-none">
                <a:latin typeface="Calibri" charset="0"/>
              </a:rPr>
              <a:pPr eaLnBrk="1" hangingPunct="1"/>
              <a:t>9</a:t>
            </a:fld>
            <a:endParaRPr lang="es-ES" altLang="x-none">
              <a:latin typeface="Calibri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947B6C-C5F2-2348-B044-C7553C886680}" type="slidenum">
              <a:rPr lang="es-ES" altLang="x-none">
                <a:latin typeface="Calibri" charset="0"/>
              </a:rPr>
              <a:pPr eaLnBrk="1" hangingPunct="1"/>
              <a:t>10</a:t>
            </a:fld>
            <a:endParaRPr lang="es-ES" altLang="x-none">
              <a:latin typeface="Calibri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5F0091F-B07F-6F4E-9696-EFAA4A9470D4}" type="slidenum">
              <a:rPr lang="es-ES" altLang="x-none">
                <a:latin typeface="Calibri" charset="0"/>
              </a:rPr>
              <a:pPr eaLnBrk="1" hangingPunct="1"/>
              <a:t>11</a:t>
            </a:fld>
            <a:endParaRPr lang="es-ES" altLang="x-none">
              <a:latin typeface="Calibri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14CB904-5868-A541-A894-62CE9F3F4754}" type="slidenum">
              <a:rPr lang="es-ES" altLang="x-none">
                <a:latin typeface="Calibri" charset="0"/>
              </a:rPr>
              <a:pPr eaLnBrk="1" hangingPunct="1"/>
              <a:t>12</a:t>
            </a:fld>
            <a:endParaRPr lang="es-ES" altLang="x-none">
              <a:latin typeface="Calibri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6999ABD-2D36-BB49-B3B1-2EF511DA5C48}" type="slidenum">
              <a:rPr lang="es-ES" altLang="x-none">
                <a:latin typeface="Calibri" charset="0"/>
              </a:rPr>
              <a:pPr eaLnBrk="1" hangingPunct="1"/>
              <a:t>13</a:t>
            </a:fld>
            <a:endParaRPr lang="es-ES" altLang="x-none">
              <a:latin typeface="Calibri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BD98C60-0549-5B42-A8C4-E9C77B566162}" type="slidenum">
              <a:rPr lang="es-ES" altLang="x-none">
                <a:latin typeface="Calibri" charset="0"/>
              </a:rPr>
              <a:pPr eaLnBrk="1" hangingPunct="1"/>
              <a:t>15</a:t>
            </a:fld>
            <a:endParaRPr lang="es-ES" altLang="x-none">
              <a:latin typeface="Calibri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831EAF-0C1B-DD44-B0F5-2153248E5305}" type="slidenum">
              <a:rPr lang="es-ES" altLang="x-none">
                <a:latin typeface="Calibri" charset="0"/>
              </a:rPr>
              <a:pPr eaLnBrk="1" hangingPunct="1"/>
              <a:t>16</a:t>
            </a:fld>
            <a:endParaRPr lang="es-ES" altLang="x-none">
              <a:latin typeface="Calibri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896D1F5-DBE9-3F4A-9843-4D3329656B04}" type="slidenum">
              <a:rPr lang="es-ES" altLang="x-none">
                <a:latin typeface="Calibri" charset="0"/>
              </a:rPr>
              <a:pPr eaLnBrk="1" hangingPunct="1"/>
              <a:t>17</a:t>
            </a:fld>
            <a:endParaRPr lang="es-ES" altLang="x-none">
              <a:latin typeface="Calibri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91E11A8-1B0E-8047-BC3E-8AC9391AA6FA}" type="slidenum">
              <a:rPr lang="es-ES" altLang="x-none">
                <a:latin typeface="Calibri" charset="0"/>
              </a:rPr>
              <a:pPr eaLnBrk="1" hangingPunct="1"/>
              <a:t>18</a:t>
            </a:fld>
            <a:endParaRPr lang="es-ES" altLang="x-none">
              <a:latin typeface="Calibri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D1A6C-B156-7F4D-8F4C-9F2D635991CD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D226C-A0E9-C943-AE6F-55CA130CC1A2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528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10BB4-22DD-CB49-A517-52B2A0DC1278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D27AA-234E-9743-9042-F503465C91DF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04007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87742-E964-EB40-A24D-FDF98D2003AE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680F2-8EA0-6247-9133-3783986A04F1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76115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A84C5-11B9-C04D-9E81-E8A91DEED05F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350E3-F70B-6F4A-AA69-4873EE6D4272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5347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19DF-9A35-4B45-B170-9306FE96717E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A66FF-4EAF-7549-B6AE-D104E30C4A97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38540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4BFF5-8F3B-884C-84A4-B2D4B25518E3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E14F2-DBFF-5A47-A961-F8CD17721E5F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72648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34903-EA1D-E044-A5A6-BCC9D34ACC23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92C42-2023-8C46-AA3F-DBDC0C534D5B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57141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8D17E-2FC2-AC47-B256-72B246CFCD3C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043D8-D633-0A42-A24A-09A7EC72ABB9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037157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2520-91C2-6546-BF22-9070DD3B66BA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B8359-59DE-2A48-A330-AAB16A2213B6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37910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A1B29-F464-A24F-807D-2FEE934A5354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030DC-DD52-5345-AA30-A31589BBE808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484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E6D86-1669-474B-BB58-E761AAFC9F4B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8E66A-5E15-AE4A-B7C0-9A70F8D3EDB8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98566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F7C07E-7FC6-B34A-9643-4EA474C2B8AB}" type="datetimeFigureOut">
              <a:rPr lang="es-ES"/>
              <a:pPr>
                <a:defRPr/>
              </a:pPr>
              <a:t>28/08/2026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FAFD23E5-8BB5-FB4F-AE65-E7F59B20554E}" type="slidenum">
              <a:rPr lang="es-ES" altLang="x-none"/>
              <a:pPr/>
              <a:t>‹Nº›</a:t>
            </a:fld>
            <a:endParaRPr lang="es-E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031" y="476672"/>
            <a:ext cx="8389938" cy="2293938"/>
          </a:xfrm>
        </p:spPr>
        <p:txBody>
          <a:bodyPr/>
          <a:lstStyle/>
          <a:p>
            <a: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  <a:t>Lan merkatuaren bilakaera</a:t>
            </a:r>
            <a:b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  <a:t>2026ko Uztaila</a:t>
            </a:r>
            <a:b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  <a:t>(Iturria: Hiri Behatokia. Garapen, </a:t>
            </a:r>
            <a:b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1600" b="1" dirty="0">
                <a:solidFill>
                  <a:srgbClr val="FF0000"/>
                </a:solidFill>
                <a:latin typeface="Century Gothic" charset="0"/>
              </a:rPr>
              <a:t>2026ko ekaineko </a:t>
            </a:r>
            <a: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  <a:t>datuak)</a:t>
            </a:r>
            <a:endParaRPr lang="eu-ES" altLang="es-ES" b="1" dirty="0">
              <a:solidFill>
                <a:srgbClr val="336699"/>
              </a:solidFill>
              <a:latin typeface="Century Gothic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77031" y="3068960"/>
            <a:ext cx="8389938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Evolución del mercado laboral</a:t>
            </a:r>
            <a:b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</a:br>
            <a: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Julio 2026</a:t>
            </a:r>
          </a:p>
          <a:p>
            <a:pPr algn="ctr">
              <a:defRPr/>
            </a:pP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(fuente: Observatorio Urbano. </a:t>
            </a:r>
            <a:r>
              <a:rPr lang="es-ES" sz="1600" dirty="0" err="1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Garapen</a:t>
            </a: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, </a:t>
            </a:r>
          </a:p>
          <a:p>
            <a:pPr algn="ctr">
              <a:defRPr/>
            </a:pP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Datos a </a:t>
            </a:r>
            <a:r>
              <a:rPr lang="es-ES" sz="1600" b="1" dirty="0">
                <a:solidFill>
                  <a:srgbClr val="FF0000"/>
                </a:solidFill>
                <a:latin typeface="Century Gothic" pitchFamily="34" charset="0"/>
                <a:ea typeface="+mj-ea"/>
                <a:cs typeface="+mj-cs"/>
              </a:rPr>
              <a:t>junio de 2026</a:t>
            </a: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)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95" y="5661248"/>
            <a:ext cx="2412000" cy="88550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91530" y="2565400"/>
            <a:ext cx="5761038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336699"/>
                </a:solidFill>
                <a:latin typeface="+mn-lt"/>
                <a:ea typeface="+mn-ea"/>
              </a:rPr>
              <a:t>LANGABEZIA / DESEMPLEO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331168" y="2492375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331168" y="4076700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B8908C9-E267-8444-7013-CCCD5AFBE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00" y="692696"/>
            <a:ext cx="8878632" cy="547588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1 Gráfico">
            <a:extLst>
              <a:ext uri="{FF2B5EF4-FFF2-40B4-BE49-F238E27FC236}">
                <a16:creationId xmlns:a16="http://schemas.microsoft.com/office/drawing/2014/main" id="{9F0BC99B-FD4A-4DB8-91BE-99BBA7E44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9249917"/>
              </p:ext>
            </p:extLst>
          </p:nvPr>
        </p:nvGraphicFramePr>
        <p:xfrm>
          <a:off x="108504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4 Gráfico">
            <a:extLst>
              <a:ext uri="{FF2B5EF4-FFF2-40B4-BE49-F238E27FC236}">
                <a16:creationId xmlns:a16="http://schemas.microsoft.com/office/drawing/2014/main" id="{471D9A13-45E5-4881-95F5-7E2F5D5DED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2260213"/>
              </p:ext>
            </p:extLst>
          </p:nvPr>
        </p:nvGraphicFramePr>
        <p:xfrm>
          <a:off x="447581" y="898177"/>
          <a:ext cx="8248837" cy="5061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EBE6694F-E5DB-477B-8987-9023916AFC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5061363"/>
              </p:ext>
            </p:extLst>
          </p:nvPr>
        </p:nvGraphicFramePr>
        <p:xfrm>
          <a:off x="34925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369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256DE52D-A042-451A-A593-7BD79C00E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8228808"/>
              </p:ext>
            </p:extLst>
          </p:nvPr>
        </p:nvGraphicFramePr>
        <p:xfrm>
          <a:off x="29783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7516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6BCE364D-24E0-454C-B016-8E83162D05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5592078"/>
              </p:ext>
            </p:extLst>
          </p:nvPr>
        </p:nvGraphicFramePr>
        <p:xfrm>
          <a:off x="35635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D273D308-E023-490F-942E-57F46881A7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192532"/>
              </p:ext>
            </p:extLst>
          </p:nvPr>
        </p:nvGraphicFramePr>
        <p:xfrm>
          <a:off x="35496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39750" y="620688"/>
            <a:ext cx="8064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 , COMPARATIVA CON GIPUZKOA</a:t>
            </a:r>
          </a:p>
        </p:txBody>
      </p:sp>
      <p:sp>
        <p:nvSpPr>
          <p:cNvPr id="10244" name="10 Rectángulo"/>
          <p:cNvSpPr>
            <a:spLocks noChangeArrowheads="1"/>
          </p:cNvSpPr>
          <p:nvPr/>
        </p:nvSpPr>
        <p:spPr bwMode="auto">
          <a:xfrm>
            <a:off x="1979613" y="1339826"/>
            <a:ext cx="4572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adinaren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endParaRPr lang="es-ES" altLang="es-ES" sz="1600" b="1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la edad (%)</a:t>
            </a:r>
          </a:p>
        </p:txBody>
      </p:sp>
      <p:sp>
        <p:nvSpPr>
          <p:cNvPr id="10245" name="11 Rectángulo"/>
          <p:cNvSpPr>
            <a:spLocks noChangeArrowheads="1"/>
          </p:cNvSpPr>
          <p:nvPr/>
        </p:nvSpPr>
        <p:spPr bwMode="auto">
          <a:xfrm>
            <a:off x="2027016" y="3612764"/>
            <a:ext cx="457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sektorearen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endParaRPr lang="es-ES" altLang="es-ES" sz="1600" b="1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el sector (%)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5" name="2 Gráfico">
            <a:extLst>
              <a:ext uri="{FF2B5EF4-FFF2-40B4-BE49-F238E27FC236}">
                <a16:creationId xmlns:a16="http://schemas.microsoft.com/office/drawing/2014/main" id="{C00A3DEC-ADFF-45AB-B877-77EBC98E5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475704"/>
              </p:ext>
            </p:extLst>
          </p:nvPr>
        </p:nvGraphicFramePr>
        <p:xfrm>
          <a:off x="5868144" y="1412776"/>
          <a:ext cx="3771900" cy="295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1 Gráfico">
            <a:extLst>
              <a:ext uri="{FF2B5EF4-FFF2-40B4-BE49-F238E27FC236}">
                <a16:creationId xmlns:a16="http://schemas.microsoft.com/office/drawing/2014/main" id="{D9CDC329-B8EB-4A62-8F8A-846E4E11D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786736"/>
              </p:ext>
            </p:extLst>
          </p:nvPr>
        </p:nvGraphicFramePr>
        <p:xfrm>
          <a:off x="317549" y="1514639"/>
          <a:ext cx="4326459" cy="249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1 Gráfico">
            <a:extLst>
              <a:ext uri="{FF2B5EF4-FFF2-40B4-BE49-F238E27FC236}">
                <a16:creationId xmlns:a16="http://schemas.microsoft.com/office/drawing/2014/main" id="{E2B61998-5795-4B40-B5CD-F8ADF2ED64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884609"/>
              </p:ext>
            </p:extLst>
          </p:nvPr>
        </p:nvGraphicFramePr>
        <p:xfrm>
          <a:off x="179512" y="4103978"/>
          <a:ext cx="47148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2 Gráfico">
            <a:extLst>
              <a:ext uri="{FF2B5EF4-FFF2-40B4-BE49-F238E27FC236}">
                <a16:creationId xmlns:a16="http://schemas.microsoft.com/office/drawing/2014/main" id="{FDABBAA9-C91D-431C-B373-510BFF6424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104270"/>
              </p:ext>
            </p:extLst>
          </p:nvPr>
        </p:nvGraphicFramePr>
        <p:xfrm>
          <a:off x="5164137" y="4073624"/>
          <a:ext cx="4143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684213" y="768350"/>
            <a:ext cx="7775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GOIERRI, COMPARATIVA CON GIPUZKOA</a:t>
            </a:r>
          </a:p>
        </p:txBody>
      </p:sp>
      <p:sp>
        <p:nvSpPr>
          <p:cNvPr id="11268" name="9 Rectángulo"/>
          <p:cNvSpPr>
            <a:spLocks noChangeArrowheads="1"/>
          </p:cNvSpPr>
          <p:nvPr/>
        </p:nvSpPr>
        <p:spPr bwMode="auto">
          <a:xfrm>
            <a:off x="1331515" y="1489075"/>
            <a:ext cx="70107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(%)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ikasketa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mailaren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. </a:t>
            </a: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los estudios (%).</a:t>
            </a: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9F1CBE7B-ACE3-4801-A5F1-EA61A3A90D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1296931"/>
              </p:ext>
            </p:extLst>
          </p:nvPr>
        </p:nvGraphicFramePr>
        <p:xfrm>
          <a:off x="179512" y="2204864"/>
          <a:ext cx="5495925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2 Gráfico">
            <a:extLst>
              <a:ext uri="{FF2B5EF4-FFF2-40B4-BE49-F238E27FC236}">
                <a16:creationId xmlns:a16="http://schemas.microsoft.com/office/drawing/2014/main" id="{BAFEE2EB-0AB0-4538-ACEB-2826207F10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091828"/>
              </p:ext>
            </p:extLst>
          </p:nvPr>
        </p:nvGraphicFramePr>
        <p:xfrm>
          <a:off x="4347369" y="2214389"/>
          <a:ext cx="5776912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684213" y="727050"/>
            <a:ext cx="7775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GOIERRI, COMPARATIVA CON GIPUZKOA</a:t>
            </a:r>
          </a:p>
        </p:txBody>
      </p:sp>
      <p:sp>
        <p:nvSpPr>
          <p:cNvPr id="12292" name="11 Rectángulo"/>
          <p:cNvSpPr>
            <a:spLocks noChangeArrowheads="1"/>
          </p:cNvSpPr>
          <p:nvPr/>
        </p:nvSpPr>
        <p:spPr bwMode="auto">
          <a:xfrm>
            <a:off x="1187624" y="1481257"/>
            <a:ext cx="7154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(%)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lanbidearen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. 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la ocupación (%). </a:t>
            </a: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3 Gráfico">
            <a:extLst>
              <a:ext uri="{FF2B5EF4-FFF2-40B4-BE49-F238E27FC236}">
                <a16:creationId xmlns:a16="http://schemas.microsoft.com/office/drawing/2014/main" id="{B2E454E9-DE8E-44B2-B806-F935B7BB87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3609574"/>
              </p:ext>
            </p:extLst>
          </p:nvPr>
        </p:nvGraphicFramePr>
        <p:xfrm>
          <a:off x="-540568" y="2204864"/>
          <a:ext cx="6162674" cy="341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3 Gráfico">
            <a:extLst>
              <a:ext uri="{FF2B5EF4-FFF2-40B4-BE49-F238E27FC236}">
                <a16:creationId xmlns:a16="http://schemas.microsoft.com/office/drawing/2014/main" id="{131A291A-D599-4DEF-8531-CD7AEC0F6F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389965"/>
              </p:ext>
            </p:extLst>
          </p:nvPr>
        </p:nvGraphicFramePr>
        <p:xfrm>
          <a:off x="4849291" y="2204864"/>
          <a:ext cx="5267325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91481" y="2548221"/>
            <a:ext cx="5761038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336699"/>
                </a:solidFill>
                <a:latin typeface="+mn-lt"/>
                <a:ea typeface="+mn-ea"/>
              </a:rPr>
              <a:t>KONTRATAZIOAK / CONTRATACIONES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295400" y="2492375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295400" y="4076700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A3C83C1-C9F8-09D2-61AC-7FE9FF835EA3}"/>
              </a:ext>
            </a:extLst>
          </p:cNvPr>
          <p:cNvSpPr txBox="1"/>
          <p:nvPr/>
        </p:nvSpPr>
        <p:spPr>
          <a:xfrm>
            <a:off x="5940152" y="234888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Goierri: 1.060</a:t>
            </a:r>
          </a:p>
        </p:txBody>
      </p:sp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D7A7AE4E-91CA-49B0-8DF1-8E0FE94C83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10885"/>
              </p:ext>
            </p:extLst>
          </p:nvPr>
        </p:nvGraphicFramePr>
        <p:xfrm>
          <a:off x="35496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497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4EFAFCD8-B8A0-41A9-A753-F132A0A55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714576"/>
              </p:ext>
            </p:extLst>
          </p:nvPr>
        </p:nvGraphicFramePr>
        <p:xfrm>
          <a:off x="34925" y="620688"/>
          <a:ext cx="8785411" cy="2476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3 Gráfico">
            <a:extLst>
              <a:ext uri="{FF2B5EF4-FFF2-40B4-BE49-F238E27FC236}">
                <a16:creationId xmlns:a16="http://schemas.microsoft.com/office/drawing/2014/main" id="{924875C6-AA4F-4485-A5F5-7F08E8AE1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0934710"/>
              </p:ext>
            </p:extLst>
          </p:nvPr>
        </p:nvGraphicFramePr>
        <p:xfrm>
          <a:off x="35496" y="3356992"/>
          <a:ext cx="9001000" cy="339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239713" y="692150"/>
            <a:ext cx="88217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 , COMPARATIVA CON GIPUZKOA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484438" y="1412875"/>
            <a:ext cx="3887787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sexuaren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el sexo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555875" y="3933825"/>
            <a:ext cx="38877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motaren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la tipología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3 Gráfico">
            <a:extLst>
              <a:ext uri="{FF2B5EF4-FFF2-40B4-BE49-F238E27FC236}">
                <a16:creationId xmlns:a16="http://schemas.microsoft.com/office/drawing/2014/main" id="{20A9D58A-41A6-40C9-8F82-DF63C90C25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125998"/>
              </p:ext>
            </p:extLst>
          </p:nvPr>
        </p:nvGraphicFramePr>
        <p:xfrm>
          <a:off x="683568" y="1553701"/>
          <a:ext cx="3370659" cy="2864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9 Gráfico">
            <a:extLst>
              <a:ext uri="{FF2B5EF4-FFF2-40B4-BE49-F238E27FC236}">
                <a16:creationId xmlns:a16="http://schemas.microsoft.com/office/drawing/2014/main" id="{A9B3D4A4-1427-4D05-9FA5-2B6B69A2EB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340454"/>
              </p:ext>
            </p:extLst>
          </p:nvPr>
        </p:nvGraphicFramePr>
        <p:xfrm>
          <a:off x="5829942" y="1602265"/>
          <a:ext cx="2237091" cy="2826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14 Gráfico">
            <a:extLst>
              <a:ext uri="{FF2B5EF4-FFF2-40B4-BE49-F238E27FC236}">
                <a16:creationId xmlns:a16="http://schemas.microsoft.com/office/drawing/2014/main" id="{E17A9BF8-2BFF-4A30-96DF-69CA338C5D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222824"/>
              </p:ext>
            </p:extLst>
          </p:nvPr>
        </p:nvGraphicFramePr>
        <p:xfrm>
          <a:off x="245869" y="4071501"/>
          <a:ext cx="4713684" cy="278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15 Gráfico">
            <a:extLst>
              <a:ext uri="{FF2B5EF4-FFF2-40B4-BE49-F238E27FC236}">
                <a16:creationId xmlns:a16="http://schemas.microsoft.com/office/drawing/2014/main" id="{318219A1-505A-45F8-8E78-DD2EB690A6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0095163"/>
              </p:ext>
            </p:extLst>
          </p:nvPr>
        </p:nvGraphicFramePr>
        <p:xfrm>
          <a:off x="5441751" y="4051200"/>
          <a:ext cx="3013472" cy="2787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691680" y="3780329"/>
            <a:ext cx="5563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(%)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ikasketa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mailaren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.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los estudios (%)</a:t>
            </a:r>
            <a:endParaRPr lang="es-ES" sz="1600" dirty="0">
              <a:solidFill>
                <a:srgbClr val="336699"/>
              </a:solidFill>
              <a:latin typeface="+mn-lt"/>
              <a:ea typeface="+mn-ea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388" y="623888"/>
            <a:ext cx="88201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GOIERRI, COMPARATIVA CON GIPUZKOA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411413" y="1196752"/>
            <a:ext cx="3960812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sektorearen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 </a:t>
            </a: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/ Contrataciones según el sector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4" name="10 Gráfico">
            <a:extLst>
              <a:ext uri="{FF2B5EF4-FFF2-40B4-BE49-F238E27FC236}">
                <a16:creationId xmlns:a16="http://schemas.microsoft.com/office/drawing/2014/main" id="{F46C3882-2EE7-4B37-83CC-6F81CADAF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497421"/>
              </p:ext>
            </p:extLst>
          </p:nvPr>
        </p:nvGraphicFramePr>
        <p:xfrm>
          <a:off x="323528" y="1405362"/>
          <a:ext cx="4713684" cy="278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13 Gráfico">
            <a:extLst>
              <a:ext uri="{FF2B5EF4-FFF2-40B4-BE49-F238E27FC236}">
                <a16:creationId xmlns:a16="http://schemas.microsoft.com/office/drawing/2014/main" id="{D521ACAD-78C8-4C96-970E-140A884CDB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201572"/>
              </p:ext>
            </p:extLst>
          </p:nvPr>
        </p:nvGraphicFramePr>
        <p:xfrm>
          <a:off x="5729089" y="1319401"/>
          <a:ext cx="3013472" cy="278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2 Gráfico">
            <a:extLst>
              <a:ext uri="{FF2B5EF4-FFF2-40B4-BE49-F238E27FC236}">
                <a16:creationId xmlns:a16="http://schemas.microsoft.com/office/drawing/2014/main" id="{C6287A12-1C85-4002-8CA3-A1C71B3F46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636804"/>
              </p:ext>
            </p:extLst>
          </p:nvPr>
        </p:nvGraphicFramePr>
        <p:xfrm>
          <a:off x="-612576" y="3757188"/>
          <a:ext cx="6842333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4 Gráfico">
            <a:extLst>
              <a:ext uri="{FF2B5EF4-FFF2-40B4-BE49-F238E27FC236}">
                <a16:creationId xmlns:a16="http://schemas.microsoft.com/office/drawing/2014/main" id="{80CD48E6-0491-450C-B6B6-6C5D068D89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156011"/>
              </p:ext>
            </p:extLst>
          </p:nvPr>
        </p:nvGraphicFramePr>
        <p:xfrm>
          <a:off x="4500790" y="3755526"/>
          <a:ext cx="5467350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22263" y="685800"/>
            <a:ext cx="88217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GOIERRI, COMPARATIVA CON GIPUZKOA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827584" y="1333500"/>
            <a:ext cx="7632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(%)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lanbidearen</a:t>
            </a: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/ Contrataciones según la ocupación (%). 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3 Gráfico">
            <a:extLst>
              <a:ext uri="{FF2B5EF4-FFF2-40B4-BE49-F238E27FC236}">
                <a16:creationId xmlns:a16="http://schemas.microsoft.com/office/drawing/2014/main" id="{0CC39833-480A-41AB-B96A-DC46E671CC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390826"/>
              </p:ext>
            </p:extLst>
          </p:nvPr>
        </p:nvGraphicFramePr>
        <p:xfrm>
          <a:off x="-756592" y="2114550"/>
          <a:ext cx="6770897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5 Gráfico">
            <a:extLst>
              <a:ext uri="{FF2B5EF4-FFF2-40B4-BE49-F238E27FC236}">
                <a16:creationId xmlns:a16="http://schemas.microsoft.com/office/drawing/2014/main" id="{2A7E0B91-6C63-4DA8-A412-1F8416C4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268736"/>
              </p:ext>
            </p:extLst>
          </p:nvPr>
        </p:nvGraphicFramePr>
        <p:xfrm>
          <a:off x="4874815" y="2204864"/>
          <a:ext cx="5457825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Datu Ekonomikoak 2017_01 - txoste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Metadata/LabelInfo.xml><?xml version="1.0" encoding="utf-8"?>
<clbl:labelList xmlns:clbl="http://schemas.microsoft.com/office/2020/mipLabelMetadata">
  <clbl:label id="{b85a15eb-1d5f-449e-93d8-77a9cba50013}" enabled="0" method="" siteId="{b85a15eb-1d5f-449e-93d8-77a9cba5001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Datu Ekonomikoak 2017_01 - txostena</Template>
  <TotalTime>5833</TotalTime>
  <Words>455</Words>
  <Application>Microsoft Office PowerPoint</Application>
  <PresentationFormat>Presentación en pantalla (4:3)</PresentationFormat>
  <Paragraphs>184</Paragraphs>
  <Slides>18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Datu Ekonomikoak 2017_01 - txostena</vt:lpstr>
      <vt:lpstr>Lan merkatuaren bilakaera 2026ko Uztaila (Iturria: Hiri Behatokia. Garapen,  2026ko ekaineko datuak)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 merkatuaren bilakaera  2017ko Martxoa</dc:title>
  <dc:creator>Iker Auzmendi</dc:creator>
  <cp:lastModifiedBy>Iñaki Elzaurdi</cp:lastModifiedBy>
  <cp:revision>339</cp:revision>
  <cp:lastPrinted>2020-02-21T08:56:51Z</cp:lastPrinted>
  <dcterms:created xsi:type="dcterms:W3CDTF">2017-05-12T13:04:37Z</dcterms:created>
  <dcterms:modified xsi:type="dcterms:W3CDTF">2026-08-28T07:06:13Z</dcterms:modified>
</cp:coreProperties>
</file>