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theme/themeOverride10.xml" ContentType="application/vnd.openxmlformats-officedocument.themeOverride+xml"/>
  <Override PartName="/ppt/notesSlides/notesSlide9.xml" ContentType="application/vnd.openxmlformats-officedocument.presentationml.notesSlide+xml"/>
  <Override PartName="/ppt/charts/chart11.xml" ContentType="application/vnd.openxmlformats-officedocument.drawingml.chart+xml"/>
  <Override PartName="/ppt/theme/themeOverride11.xml" ContentType="application/vnd.openxmlformats-officedocument.themeOverride+xml"/>
  <Override PartName="/ppt/charts/chart12.xml" ContentType="application/vnd.openxmlformats-officedocument.drawingml.chart+xml"/>
  <Override PartName="/ppt/theme/themeOverride12.xml" ContentType="application/vnd.openxmlformats-officedocument.themeOverride+xml"/>
  <Override PartName="/ppt/notesSlides/notesSlide10.xml" ContentType="application/vnd.openxmlformats-officedocument.presentationml.notesSlide+xml"/>
  <Override PartName="/ppt/charts/chart13.xml" ContentType="application/vnd.openxmlformats-officedocument.drawingml.chart+xml"/>
  <Override PartName="/ppt/theme/themeOverride13.xml" ContentType="application/vnd.openxmlformats-officedocument.themeOverride+xml"/>
  <Override PartName="/ppt/charts/chart14.xml" ContentType="application/vnd.openxmlformats-officedocument.drawingml.chart+xml"/>
  <Override PartName="/ppt/theme/themeOverride14.xml" ContentType="application/vnd.openxmlformats-officedocument.themeOverride+xml"/>
  <Override PartName="/ppt/notesSlides/notesSlide11.xml" ContentType="application/vnd.openxmlformats-officedocument.presentationml.notesSlide+xml"/>
  <Override PartName="/ppt/charts/chart15.xml" ContentType="application/vnd.openxmlformats-officedocument.drawingml.chart+xml"/>
  <Override PartName="/ppt/theme/themeOverride15.xml" ContentType="application/vnd.openxmlformats-officedocument.themeOverride+xml"/>
  <Override PartName="/ppt/notesSlides/notesSlide12.xml" ContentType="application/vnd.openxmlformats-officedocument.presentationml.notesSlide+xml"/>
  <Override PartName="/ppt/charts/chart16.xml" ContentType="application/vnd.openxmlformats-officedocument.drawingml.chart+xml"/>
  <Override PartName="/ppt/theme/themeOverride16.xml" ContentType="application/vnd.openxmlformats-officedocument.themeOverride+xml"/>
  <Override PartName="/ppt/charts/chart17.xml" ContentType="application/vnd.openxmlformats-officedocument.drawingml.chart+xml"/>
  <Override PartName="/ppt/theme/themeOverride17.xml" ContentType="application/vnd.openxmlformats-officedocument.themeOverride+xml"/>
  <Override PartName="/ppt/notesSlides/notesSlide13.xml" ContentType="application/vnd.openxmlformats-officedocument.presentationml.notesSlide+xml"/>
  <Override PartName="/ppt/charts/chart18.xml" ContentType="application/vnd.openxmlformats-officedocument.drawingml.chart+xml"/>
  <Override PartName="/ppt/theme/themeOverride18.xml" ContentType="application/vnd.openxmlformats-officedocument.themeOverride+xml"/>
  <Override PartName="/ppt/charts/chart19.xml" ContentType="application/vnd.openxmlformats-officedocument.drawingml.chart+xml"/>
  <Override PartName="/ppt/theme/themeOverride19.xml" ContentType="application/vnd.openxmlformats-officedocument.themeOverride+xml"/>
  <Override PartName="/ppt/charts/chart20.xml" ContentType="application/vnd.openxmlformats-officedocument.drawingml.chart+xml"/>
  <Override PartName="/ppt/theme/themeOverride20.xml" ContentType="application/vnd.openxmlformats-officedocument.themeOverride+xml"/>
  <Override PartName="/ppt/charts/chart21.xml" ContentType="application/vnd.openxmlformats-officedocument.drawingml.chart+xml"/>
  <Override PartName="/ppt/theme/themeOverride21.xml" ContentType="application/vnd.openxmlformats-officedocument.themeOverride+xml"/>
  <Override PartName="/ppt/notesSlides/notesSlide14.xml" ContentType="application/vnd.openxmlformats-officedocument.presentationml.notesSlide+xml"/>
  <Override PartName="/ppt/charts/chart22.xml" ContentType="application/vnd.openxmlformats-officedocument.drawingml.chart+xml"/>
  <Override PartName="/ppt/theme/themeOverride22.xml" ContentType="application/vnd.openxmlformats-officedocument.themeOverride+xml"/>
  <Override PartName="/ppt/charts/chart23.xml" ContentType="application/vnd.openxmlformats-officedocument.drawingml.chart+xml"/>
  <Override PartName="/ppt/theme/themeOverride23.xml" ContentType="application/vnd.openxmlformats-officedocument.themeOverride+xml"/>
  <Override PartName="/ppt/charts/chart24.xml" ContentType="application/vnd.openxmlformats-officedocument.drawingml.chart+xml"/>
  <Override PartName="/ppt/theme/themeOverride24.xml" ContentType="application/vnd.openxmlformats-officedocument.themeOverride+xml"/>
  <Override PartName="/ppt/charts/chart25.xml" ContentType="application/vnd.openxmlformats-officedocument.drawingml.chart+xml"/>
  <Override PartName="/ppt/theme/themeOverride25.xml" ContentType="application/vnd.openxmlformats-officedocument.themeOverride+xml"/>
  <Override PartName="/ppt/notesSlides/notesSlide15.xml" ContentType="application/vnd.openxmlformats-officedocument.presentationml.notesSlide+xml"/>
  <Override PartName="/ppt/charts/chart26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6.xml" ContentType="application/vnd.openxmlformats-officedocument.themeOverride+xml"/>
  <Override PartName="/ppt/charts/chart27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7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92" r:id="rId3"/>
    <p:sldId id="301" r:id="rId4"/>
    <p:sldId id="260" r:id="rId5"/>
    <p:sldId id="261" r:id="rId6"/>
    <p:sldId id="303" r:id="rId7"/>
    <p:sldId id="304" r:id="rId8"/>
    <p:sldId id="282" r:id="rId9"/>
    <p:sldId id="283" r:id="rId10"/>
    <p:sldId id="288" r:id="rId11"/>
    <p:sldId id="300" r:id="rId12"/>
    <p:sldId id="290" r:id="rId13"/>
    <p:sldId id="294" r:id="rId14"/>
    <p:sldId id="305" r:id="rId15"/>
    <p:sldId id="298" r:id="rId16"/>
    <p:sldId id="295" r:id="rId17"/>
    <p:sldId id="296" r:id="rId18"/>
    <p:sldId id="297" r:id="rId19"/>
  </p:sldIdLst>
  <p:sldSz cx="9144000" cy="6858000" type="screen4x3"/>
  <p:notesSz cx="6797675" cy="9928225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568" userDrawn="1">
          <p15:clr>
            <a:srgbClr val="A4A3A4"/>
          </p15:clr>
        </p15:guide>
        <p15:guide id="2" pos="22" userDrawn="1">
          <p15:clr>
            <a:srgbClr val="A4A3A4"/>
          </p15:clr>
        </p15:guide>
        <p15:guide id="3" orient="horz" pos="3521" userDrawn="1">
          <p15:clr>
            <a:srgbClr val="A4A3A4"/>
          </p15:clr>
        </p15:guide>
        <p15:guide id="4" pos="1111" userDrawn="1">
          <p15:clr>
            <a:srgbClr val="A4A3A4"/>
          </p15:clr>
        </p15:guide>
        <p15:guide id="5" pos="2880" userDrawn="1">
          <p15:clr>
            <a:srgbClr val="A4A3A4"/>
          </p15:clr>
        </p15:guide>
        <p15:guide id="6" pos="4604" userDrawn="1">
          <p15:clr>
            <a:srgbClr val="A4A3A4"/>
          </p15:clr>
        </p15:guide>
        <p15:guide id="7" orient="horz" pos="1797" userDrawn="1">
          <p15:clr>
            <a:srgbClr val="A4A3A4"/>
          </p15:clr>
        </p15:guide>
        <p15:guide id="8" orient="horz" pos="197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20223C-BBE0-484D-AF5F-BE92F7437F0B}" v="64" dt="2026-10-02T07:17:37.3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785" autoAdjust="0"/>
    <p:restoredTop sz="94662"/>
  </p:normalViewPr>
  <p:slideViewPr>
    <p:cSldViewPr>
      <p:cViewPr>
        <p:scale>
          <a:sx n="70" d="100"/>
          <a:sy n="70" d="100"/>
        </p:scale>
        <p:origin x="1608" y="48"/>
      </p:cViewPr>
      <p:guideLst>
        <p:guide orient="horz" pos="2568"/>
        <p:guide pos="22"/>
        <p:guide orient="horz" pos="3521"/>
        <p:guide pos="1111"/>
        <p:guide pos="2880"/>
        <p:guide pos="4604"/>
        <p:guide orient="horz" pos="1797"/>
        <p:guide orient="horz" pos="197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ñaki Elzaurdi" userId="2d93ae5c-c003-4848-b80d-8ee873fc6158" providerId="ADAL" clId="{54D37F9E-1B63-4B55-AC31-50FE3F2EBD38}"/>
    <pc:docChg chg="undo redo custSel modSld">
      <pc:chgData name="Iñaki Elzaurdi" userId="2d93ae5c-c003-4848-b80d-8ee873fc6158" providerId="ADAL" clId="{54D37F9E-1B63-4B55-AC31-50FE3F2EBD38}" dt="2026-10-02T07:32:50.508" v="2742" actId="478"/>
      <pc:docMkLst>
        <pc:docMk/>
      </pc:docMkLst>
      <pc:sldChg chg="modSp mod">
        <pc:chgData name="Iñaki Elzaurdi" userId="2d93ae5c-c003-4848-b80d-8ee873fc6158" providerId="ADAL" clId="{54D37F9E-1B63-4B55-AC31-50FE3F2EBD38}" dt="2026-10-01T15:41:45.650" v="2376"/>
        <pc:sldMkLst>
          <pc:docMk/>
          <pc:sldMk cId="0" sldId="257"/>
        </pc:sldMkLst>
        <pc:spChg chg="mod">
          <ac:chgData name="Iñaki Elzaurdi" userId="2d93ae5c-c003-4848-b80d-8ee873fc6158" providerId="ADAL" clId="{54D37F9E-1B63-4B55-AC31-50FE3F2EBD38}" dt="2026-10-01T15:41:45.650" v="2376"/>
          <ac:spMkLst>
            <pc:docMk/>
            <pc:sldMk cId="0" sldId="257"/>
            <ac:spMk id="6" creationId="{00000000-0000-0000-0000-000000000000}"/>
          </ac:spMkLst>
        </pc:spChg>
        <pc:spChg chg="mod">
          <ac:chgData name="Iñaki Elzaurdi" userId="2d93ae5c-c003-4848-b80d-8ee873fc6158" providerId="ADAL" clId="{54D37F9E-1B63-4B55-AC31-50FE3F2EBD38}" dt="2026-10-01T15:41:28.645" v="2374"/>
          <ac:spMkLst>
            <pc:docMk/>
            <pc:sldMk cId="0" sldId="257"/>
            <ac:spMk id="2050" creationId="{00000000-0000-0000-0000-000000000000}"/>
          </ac:spMkLst>
        </pc:spChg>
      </pc:sldChg>
      <pc:sldChg chg="addSp delSp modSp mod">
        <pc:chgData name="Iñaki Elzaurdi" userId="2d93ae5c-c003-4848-b80d-8ee873fc6158" providerId="ADAL" clId="{54D37F9E-1B63-4B55-AC31-50FE3F2EBD38}" dt="2026-10-01T15:46:57.091" v="2412"/>
        <pc:sldMkLst>
          <pc:docMk/>
          <pc:sldMk cId="0" sldId="260"/>
        </pc:sldMkLst>
        <pc:graphicFrameChg chg="del">
          <ac:chgData name="Iñaki Elzaurdi" userId="2d93ae5c-c003-4848-b80d-8ee873fc6158" providerId="ADAL" clId="{54D37F9E-1B63-4B55-AC31-50FE3F2EBD38}" dt="2026-10-01T15:46:23.225" v="2397" actId="478"/>
          <ac:graphicFrameMkLst>
            <pc:docMk/>
            <pc:sldMk cId="0" sldId="260"/>
            <ac:graphicFrameMk id="2" creationId="{9F0BC99B-FD4A-4DB8-91BE-99BBA7E444B2}"/>
          </ac:graphicFrameMkLst>
        </pc:graphicFrameChg>
        <pc:graphicFrameChg chg="add mod">
          <ac:chgData name="Iñaki Elzaurdi" userId="2d93ae5c-c003-4848-b80d-8ee873fc6158" providerId="ADAL" clId="{54D37F9E-1B63-4B55-AC31-50FE3F2EBD38}" dt="2026-10-01T15:46:57.091" v="2412"/>
          <ac:graphicFrameMkLst>
            <pc:docMk/>
            <pc:sldMk cId="0" sldId="260"/>
            <ac:graphicFrameMk id="3" creationId="{9F0BC99B-FD4A-4DB8-91BE-99BBA7E444B2}"/>
          </ac:graphicFrameMkLst>
        </pc:graphicFrameChg>
      </pc:sldChg>
      <pc:sldChg chg="addSp delSp modSp mod">
        <pc:chgData name="Iñaki Elzaurdi" userId="2d93ae5c-c003-4848-b80d-8ee873fc6158" providerId="ADAL" clId="{54D37F9E-1B63-4B55-AC31-50FE3F2EBD38}" dt="2026-10-01T15:50:06.199" v="2419" actId="1076"/>
        <pc:sldMkLst>
          <pc:docMk/>
          <pc:sldMk cId="0" sldId="261"/>
        </pc:sldMkLst>
        <pc:graphicFrameChg chg="add mod">
          <ac:chgData name="Iñaki Elzaurdi" userId="2d93ae5c-c003-4848-b80d-8ee873fc6158" providerId="ADAL" clId="{54D37F9E-1B63-4B55-AC31-50FE3F2EBD38}" dt="2026-10-01T15:50:06.199" v="2419" actId="1076"/>
          <ac:graphicFrameMkLst>
            <pc:docMk/>
            <pc:sldMk cId="0" sldId="261"/>
            <ac:graphicFrameMk id="2" creationId="{471D9A13-45E5-4881-95F5-7E2F5D5DED44}"/>
          </ac:graphicFrameMkLst>
        </pc:graphicFrameChg>
        <pc:graphicFrameChg chg="del">
          <ac:chgData name="Iñaki Elzaurdi" userId="2d93ae5c-c003-4848-b80d-8ee873fc6158" providerId="ADAL" clId="{54D37F9E-1B63-4B55-AC31-50FE3F2EBD38}" dt="2026-10-01T15:49:48.141" v="2413" actId="478"/>
          <ac:graphicFrameMkLst>
            <pc:docMk/>
            <pc:sldMk cId="0" sldId="261"/>
            <ac:graphicFrameMk id="3" creationId="{471D9A13-45E5-4881-95F5-7E2F5D5DED44}"/>
          </ac:graphicFrameMkLst>
        </pc:graphicFrameChg>
      </pc:sldChg>
      <pc:sldChg chg="addSp delSp modSp mod">
        <pc:chgData name="Iñaki Elzaurdi" userId="2d93ae5c-c003-4848-b80d-8ee873fc6158" providerId="ADAL" clId="{54D37F9E-1B63-4B55-AC31-50FE3F2EBD38}" dt="2026-10-01T15:56:42.395" v="2449"/>
        <pc:sldMkLst>
          <pc:docMk/>
          <pc:sldMk cId="0" sldId="282"/>
        </pc:sldMkLst>
        <pc:graphicFrameChg chg="del">
          <ac:chgData name="Iñaki Elzaurdi" userId="2d93ae5c-c003-4848-b80d-8ee873fc6158" providerId="ADAL" clId="{54D37F9E-1B63-4B55-AC31-50FE3F2EBD38}" dt="2026-10-01T15:56:21.311" v="2437" actId="478"/>
          <ac:graphicFrameMkLst>
            <pc:docMk/>
            <pc:sldMk cId="0" sldId="282"/>
            <ac:graphicFrameMk id="2" creationId="{6BCE364D-24E0-454C-B016-8E83162D0540}"/>
          </ac:graphicFrameMkLst>
        </pc:graphicFrameChg>
        <pc:graphicFrameChg chg="add mod">
          <ac:chgData name="Iñaki Elzaurdi" userId="2d93ae5c-c003-4848-b80d-8ee873fc6158" providerId="ADAL" clId="{54D37F9E-1B63-4B55-AC31-50FE3F2EBD38}" dt="2026-10-01T15:56:42.395" v="2449"/>
          <ac:graphicFrameMkLst>
            <pc:docMk/>
            <pc:sldMk cId="0" sldId="282"/>
            <ac:graphicFrameMk id="3" creationId="{6BCE364D-24E0-454C-B016-8E83162D0540}"/>
          </ac:graphicFrameMkLst>
        </pc:graphicFrameChg>
      </pc:sldChg>
      <pc:sldChg chg="addSp delSp modSp mod">
        <pc:chgData name="Iñaki Elzaurdi" userId="2d93ae5c-c003-4848-b80d-8ee873fc6158" providerId="ADAL" clId="{54D37F9E-1B63-4B55-AC31-50FE3F2EBD38}" dt="2026-10-01T15:57:09.585" v="2461"/>
        <pc:sldMkLst>
          <pc:docMk/>
          <pc:sldMk cId="0" sldId="283"/>
        </pc:sldMkLst>
        <pc:graphicFrameChg chg="add mod">
          <ac:chgData name="Iñaki Elzaurdi" userId="2d93ae5c-c003-4848-b80d-8ee873fc6158" providerId="ADAL" clId="{54D37F9E-1B63-4B55-AC31-50FE3F2EBD38}" dt="2026-10-01T15:57:09.585" v="2461"/>
          <ac:graphicFrameMkLst>
            <pc:docMk/>
            <pc:sldMk cId="0" sldId="283"/>
            <ac:graphicFrameMk id="2" creationId="{D273D308-E023-490F-942E-57F46881A7D5}"/>
          </ac:graphicFrameMkLst>
        </pc:graphicFrameChg>
        <pc:graphicFrameChg chg="del">
          <ac:chgData name="Iñaki Elzaurdi" userId="2d93ae5c-c003-4848-b80d-8ee873fc6158" providerId="ADAL" clId="{54D37F9E-1B63-4B55-AC31-50FE3F2EBD38}" dt="2026-10-01T15:56:51.883" v="2450" actId="478"/>
          <ac:graphicFrameMkLst>
            <pc:docMk/>
            <pc:sldMk cId="0" sldId="283"/>
            <ac:graphicFrameMk id="3" creationId="{D273D308-E023-490F-942E-57F46881A7D5}"/>
          </ac:graphicFrameMkLst>
        </pc:graphicFrameChg>
      </pc:sldChg>
      <pc:sldChg chg="addSp delSp modSp mod">
        <pc:chgData name="Iñaki Elzaurdi" userId="2d93ae5c-c003-4848-b80d-8ee873fc6158" providerId="ADAL" clId="{54D37F9E-1B63-4B55-AC31-50FE3F2EBD38}" dt="2026-10-02T07:32:50.508" v="2742" actId="478"/>
        <pc:sldMkLst>
          <pc:docMk/>
          <pc:sldMk cId="0" sldId="288"/>
        </pc:sldMkLst>
        <pc:spChg chg="add del mod">
          <ac:chgData name="Iñaki Elzaurdi" userId="2d93ae5c-c003-4848-b80d-8ee873fc6158" providerId="ADAL" clId="{54D37F9E-1B63-4B55-AC31-50FE3F2EBD38}" dt="2026-10-02T07:32:50.508" v="2742" actId="478"/>
          <ac:spMkLst>
            <pc:docMk/>
            <pc:sldMk cId="0" sldId="288"/>
            <ac:spMk id="2" creationId="{FB79E449-FBBE-A5A8-C47E-AB931E9C4DDF}"/>
          </ac:spMkLst>
        </pc:spChg>
        <pc:graphicFrameChg chg="add mod">
          <ac:chgData name="Iñaki Elzaurdi" userId="2d93ae5c-c003-4848-b80d-8ee873fc6158" providerId="ADAL" clId="{54D37F9E-1B63-4B55-AC31-50FE3F2EBD38}" dt="2026-10-02T06:41:59.153" v="2490" actId="1038"/>
          <ac:graphicFrameMkLst>
            <pc:docMk/>
            <pc:sldMk cId="0" sldId="288"/>
            <ac:graphicFrameMk id="3" creationId="{D9CDC329-B8EB-4A62-8F8A-846E4E11D7D1}"/>
          </ac:graphicFrameMkLst>
        </pc:graphicFrameChg>
        <pc:graphicFrameChg chg="add mod">
          <ac:chgData name="Iñaki Elzaurdi" userId="2d93ae5c-c003-4848-b80d-8ee873fc6158" providerId="ADAL" clId="{54D37F9E-1B63-4B55-AC31-50FE3F2EBD38}" dt="2026-10-02T06:42:15.472" v="2494" actId="1076"/>
          <ac:graphicFrameMkLst>
            <pc:docMk/>
            <pc:sldMk cId="0" sldId="288"/>
            <ac:graphicFrameMk id="4" creationId="{C00A3DEC-ADFF-45AB-B877-77EBC98E5DEE}"/>
          </ac:graphicFrameMkLst>
        </pc:graphicFrameChg>
        <pc:graphicFrameChg chg="del">
          <ac:chgData name="Iñaki Elzaurdi" userId="2d93ae5c-c003-4848-b80d-8ee873fc6158" providerId="ADAL" clId="{54D37F9E-1B63-4B55-AC31-50FE3F2EBD38}" dt="2026-10-02T06:42:09.005" v="2491" actId="478"/>
          <ac:graphicFrameMkLst>
            <pc:docMk/>
            <pc:sldMk cId="0" sldId="288"/>
            <ac:graphicFrameMk id="5" creationId="{C00A3DEC-ADFF-45AB-B877-77EBC98E5DEE}"/>
          </ac:graphicFrameMkLst>
        </pc:graphicFrameChg>
        <pc:graphicFrameChg chg="add mod">
          <ac:chgData name="Iñaki Elzaurdi" userId="2d93ae5c-c003-4848-b80d-8ee873fc6158" providerId="ADAL" clId="{54D37F9E-1B63-4B55-AC31-50FE3F2EBD38}" dt="2026-10-02T06:42:42.230" v="2504" actId="1036"/>
          <ac:graphicFrameMkLst>
            <pc:docMk/>
            <pc:sldMk cId="0" sldId="288"/>
            <ac:graphicFrameMk id="6" creationId="{E2B61998-5795-4B40-B5CD-F8ADF2ED6415}"/>
          </ac:graphicFrameMkLst>
        </pc:graphicFrameChg>
        <pc:graphicFrameChg chg="add mod">
          <ac:chgData name="Iñaki Elzaurdi" userId="2d93ae5c-c003-4848-b80d-8ee873fc6158" providerId="ADAL" clId="{54D37F9E-1B63-4B55-AC31-50FE3F2EBD38}" dt="2026-10-02T06:42:57.390" v="2508" actId="1076"/>
          <ac:graphicFrameMkLst>
            <pc:docMk/>
            <pc:sldMk cId="0" sldId="288"/>
            <ac:graphicFrameMk id="8" creationId="{FDABBAA9-C91D-431C-B373-510BFF64248B}"/>
          </ac:graphicFrameMkLst>
        </pc:graphicFrameChg>
        <pc:graphicFrameChg chg="del">
          <ac:chgData name="Iñaki Elzaurdi" userId="2d93ae5c-c003-4848-b80d-8ee873fc6158" providerId="ADAL" clId="{54D37F9E-1B63-4B55-AC31-50FE3F2EBD38}" dt="2026-10-02T06:41:28.148" v="2477" actId="478"/>
          <ac:graphicFrameMkLst>
            <pc:docMk/>
            <pc:sldMk cId="0" sldId="288"/>
            <ac:graphicFrameMk id="11" creationId="{D9CDC329-B8EB-4A62-8F8A-846E4E11D7D1}"/>
          </ac:graphicFrameMkLst>
        </pc:graphicFrameChg>
        <pc:graphicFrameChg chg="del">
          <ac:chgData name="Iñaki Elzaurdi" userId="2d93ae5c-c003-4848-b80d-8ee873fc6158" providerId="ADAL" clId="{54D37F9E-1B63-4B55-AC31-50FE3F2EBD38}" dt="2026-10-02T06:42:33.429" v="2495" actId="478"/>
          <ac:graphicFrameMkLst>
            <pc:docMk/>
            <pc:sldMk cId="0" sldId="288"/>
            <ac:graphicFrameMk id="12" creationId="{E2B61998-5795-4B40-B5CD-F8ADF2ED6415}"/>
          </ac:graphicFrameMkLst>
        </pc:graphicFrameChg>
        <pc:graphicFrameChg chg="del">
          <ac:chgData name="Iñaki Elzaurdi" userId="2d93ae5c-c003-4848-b80d-8ee873fc6158" providerId="ADAL" clId="{54D37F9E-1B63-4B55-AC31-50FE3F2EBD38}" dt="2026-10-02T06:42:51.198" v="2505" actId="478"/>
          <ac:graphicFrameMkLst>
            <pc:docMk/>
            <pc:sldMk cId="0" sldId="288"/>
            <ac:graphicFrameMk id="13" creationId="{FDABBAA9-C91D-431C-B373-510BFF64248B}"/>
          </ac:graphicFrameMkLst>
        </pc:graphicFrameChg>
      </pc:sldChg>
      <pc:sldChg chg="addSp delSp modSp mod">
        <pc:chgData name="Iñaki Elzaurdi" userId="2d93ae5c-c003-4848-b80d-8ee873fc6158" providerId="ADAL" clId="{54D37F9E-1B63-4B55-AC31-50FE3F2EBD38}" dt="2026-10-02T06:44:32.291" v="2608" actId="1037"/>
        <pc:sldMkLst>
          <pc:docMk/>
          <pc:sldMk cId="0" sldId="290"/>
        </pc:sldMkLst>
        <pc:graphicFrameChg chg="del">
          <ac:chgData name="Iñaki Elzaurdi" userId="2d93ae5c-c003-4848-b80d-8ee873fc6158" providerId="ADAL" clId="{54D37F9E-1B63-4B55-AC31-50FE3F2EBD38}" dt="2026-10-02T06:43:56.931" v="2517" actId="478"/>
          <ac:graphicFrameMkLst>
            <pc:docMk/>
            <pc:sldMk cId="0" sldId="290"/>
            <ac:graphicFrameMk id="2" creationId="{B2E454E9-DE8E-44B2-B806-F935B7BB87F7}"/>
          </ac:graphicFrameMkLst>
        </pc:graphicFrameChg>
        <pc:graphicFrameChg chg="del">
          <ac:chgData name="Iñaki Elzaurdi" userId="2d93ae5c-c003-4848-b80d-8ee873fc6158" providerId="ADAL" clId="{54D37F9E-1B63-4B55-AC31-50FE3F2EBD38}" dt="2026-10-02T06:44:20.856" v="2555" actId="478"/>
          <ac:graphicFrameMkLst>
            <pc:docMk/>
            <pc:sldMk cId="0" sldId="290"/>
            <ac:graphicFrameMk id="3" creationId="{131A291A-D599-4DEF-8531-CD7AEC0F6F4A}"/>
          </ac:graphicFrameMkLst>
        </pc:graphicFrameChg>
        <pc:graphicFrameChg chg="add mod">
          <ac:chgData name="Iñaki Elzaurdi" userId="2d93ae5c-c003-4848-b80d-8ee873fc6158" providerId="ADAL" clId="{54D37F9E-1B63-4B55-AC31-50FE3F2EBD38}" dt="2026-10-02T06:44:11.784" v="2554"/>
          <ac:graphicFrameMkLst>
            <pc:docMk/>
            <pc:sldMk cId="0" sldId="290"/>
            <ac:graphicFrameMk id="4" creationId="{B2E454E9-DE8E-44B2-B806-F935B7BB87F7}"/>
          </ac:graphicFrameMkLst>
        </pc:graphicFrameChg>
        <pc:graphicFrameChg chg="add mod">
          <ac:chgData name="Iñaki Elzaurdi" userId="2d93ae5c-c003-4848-b80d-8ee873fc6158" providerId="ADAL" clId="{54D37F9E-1B63-4B55-AC31-50FE3F2EBD38}" dt="2026-10-02T06:44:32.291" v="2608" actId="1037"/>
          <ac:graphicFrameMkLst>
            <pc:docMk/>
            <pc:sldMk cId="0" sldId="290"/>
            <ac:graphicFrameMk id="5" creationId="{131A291A-D599-4DEF-8531-CD7AEC0F6F4A}"/>
          </ac:graphicFrameMkLst>
        </pc:graphicFrameChg>
      </pc:sldChg>
      <pc:sldChg chg="addSp delSp modSp mod">
        <pc:chgData name="Iñaki Elzaurdi" userId="2d93ae5c-c003-4848-b80d-8ee873fc6158" providerId="ADAL" clId="{54D37F9E-1B63-4B55-AC31-50FE3F2EBD38}" dt="2026-10-02T07:14:41.329" v="2697" actId="1076"/>
        <pc:sldMkLst>
          <pc:docMk/>
          <pc:sldMk cId="0" sldId="295"/>
        </pc:sldMkLst>
        <pc:graphicFrameChg chg="add mod">
          <ac:chgData name="Iñaki Elzaurdi" userId="2d93ae5c-c003-4848-b80d-8ee873fc6158" providerId="ADAL" clId="{54D37F9E-1B63-4B55-AC31-50FE3F2EBD38}" dt="2026-10-02T07:13:50.535" v="2685" actId="1076"/>
          <ac:graphicFrameMkLst>
            <pc:docMk/>
            <pc:sldMk cId="0" sldId="295"/>
            <ac:graphicFrameMk id="2" creationId="{20A9D58A-41A6-40C9-8F82-DF63C90C25B5}"/>
          </ac:graphicFrameMkLst>
        </pc:graphicFrameChg>
        <pc:graphicFrameChg chg="del">
          <ac:chgData name="Iñaki Elzaurdi" userId="2d93ae5c-c003-4848-b80d-8ee873fc6158" providerId="ADAL" clId="{54D37F9E-1B63-4B55-AC31-50FE3F2EBD38}" dt="2026-10-02T07:13:44.244" v="2682" actId="478"/>
          <ac:graphicFrameMkLst>
            <pc:docMk/>
            <pc:sldMk cId="0" sldId="295"/>
            <ac:graphicFrameMk id="3" creationId="{20A9D58A-41A6-40C9-8F82-DF63C90C25B5}"/>
          </ac:graphicFrameMkLst>
        </pc:graphicFrameChg>
        <pc:graphicFrameChg chg="del">
          <ac:chgData name="Iñaki Elzaurdi" userId="2d93ae5c-c003-4848-b80d-8ee873fc6158" providerId="ADAL" clId="{54D37F9E-1B63-4B55-AC31-50FE3F2EBD38}" dt="2026-10-02T07:13:59.585" v="2686" actId="478"/>
          <ac:graphicFrameMkLst>
            <pc:docMk/>
            <pc:sldMk cId="0" sldId="295"/>
            <ac:graphicFrameMk id="4" creationId="{A9B3D4A4-1427-4D05-9FA5-2B6B69A2EB21}"/>
          </ac:graphicFrameMkLst>
        </pc:graphicFrameChg>
        <pc:graphicFrameChg chg="add mod">
          <ac:chgData name="Iñaki Elzaurdi" userId="2d93ae5c-c003-4848-b80d-8ee873fc6158" providerId="ADAL" clId="{54D37F9E-1B63-4B55-AC31-50FE3F2EBD38}" dt="2026-10-02T07:14:06.914" v="2689" actId="1076"/>
          <ac:graphicFrameMkLst>
            <pc:docMk/>
            <pc:sldMk cId="0" sldId="295"/>
            <ac:graphicFrameMk id="5" creationId="{A9B3D4A4-1427-4D05-9FA5-2B6B69A2EB21}"/>
          </ac:graphicFrameMkLst>
        </pc:graphicFrameChg>
        <pc:graphicFrameChg chg="add mod">
          <ac:chgData name="Iñaki Elzaurdi" userId="2d93ae5c-c003-4848-b80d-8ee873fc6158" providerId="ADAL" clId="{54D37F9E-1B63-4B55-AC31-50FE3F2EBD38}" dt="2026-10-02T07:14:28.674" v="2693" actId="1076"/>
          <ac:graphicFrameMkLst>
            <pc:docMk/>
            <pc:sldMk cId="0" sldId="295"/>
            <ac:graphicFrameMk id="6" creationId="{E17A9BF8-2BFF-4A30-96DF-69CA338C5D70}"/>
          </ac:graphicFrameMkLst>
        </pc:graphicFrameChg>
        <pc:graphicFrameChg chg="del">
          <ac:chgData name="Iñaki Elzaurdi" userId="2d93ae5c-c003-4848-b80d-8ee873fc6158" providerId="ADAL" clId="{54D37F9E-1B63-4B55-AC31-50FE3F2EBD38}" dt="2026-10-02T07:14:22.705" v="2690" actId="478"/>
          <ac:graphicFrameMkLst>
            <pc:docMk/>
            <pc:sldMk cId="0" sldId="295"/>
            <ac:graphicFrameMk id="9" creationId="{E17A9BF8-2BFF-4A30-96DF-69CA338C5D70}"/>
          </ac:graphicFrameMkLst>
        </pc:graphicFrameChg>
        <pc:graphicFrameChg chg="del">
          <ac:chgData name="Iñaki Elzaurdi" userId="2d93ae5c-c003-4848-b80d-8ee873fc6158" providerId="ADAL" clId="{54D37F9E-1B63-4B55-AC31-50FE3F2EBD38}" dt="2026-10-02T07:14:36.979" v="2694" actId="478"/>
          <ac:graphicFrameMkLst>
            <pc:docMk/>
            <pc:sldMk cId="0" sldId="295"/>
            <ac:graphicFrameMk id="11" creationId="{318219A1-505A-45F8-8E78-DD2EB690A605}"/>
          </ac:graphicFrameMkLst>
        </pc:graphicFrameChg>
        <pc:graphicFrameChg chg="add mod">
          <ac:chgData name="Iñaki Elzaurdi" userId="2d93ae5c-c003-4848-b80d-8ee873fc6158" providerId="ADAL" clId="{54D37F9E-1B63-4B55-AC31-50FE3F2EBD38}" dt="2026-10-02T07:14:41.329" v="2697" actId="1076"/>
          <ac:graphicFrameMkLst>
            <pc:docMk/>
            <pc:sldMk cId="0" sldId="295"/>
            <ac:graphicFrameMk id="12" creationId="{318219A1-505A-45F8-8E78-DD2EB690A605}"/>
          </ac:graphicFrameMkLst>
        </pc:graphicFrameChg>
      </pc:sldChg>
      <pc:sldChg chg="addSp delSp modSp mod">
        <pc:chgData name="Iñaki Elzaurdi" userId="2d93ae5c-c003-4848-b80d-8ee873fc6158" providerId="ADAL" clId="{54D37F9E-1B63-4B55-AC31-50FE3F2EBD38}" dt="2026-10-02T07:16:54.679" v="2726" actId="1076"/>
        <pc:sldMkLst>
          <pc:docMk/>
          <pc:sldMk cId="0" sldId="296"/>
        </pc:sldMkLst>
        <pc:graphicFrameChg chg="add mod">
          <ac:chgData name="Iñaki Elzaurdi" userId="2d93ae5c-c003-4848-b80d-8ee873fc6158" providerId="ADAL" clId="{54D37F9E-1B63-4B55-AC31-50FE3F2EBD38}" dt="2026-10-02T07:15:31.226" v="2701" actId="1076"/>
          <ac:graphicFrameMkLst>
            <pc:docMk/>
            <pc:sldMk cId="0" sldId="296"/>
            <ac:graphicFrameMk id="2" creationId="{F46C3882-2EE7-4B37-83CC-6F81CADAFB8B}"/>
          </ac:graphicFrameMkLst>
        </pc:graphicFrameChg>
        <pc:graphicFrameChg chg="add mod">
          <ac:chgData name="Iñaki Elzaurdi" userId="2d93ae5c-c003-4848-b80d-8ee873fc6158" providerId="ADAL" clId="{54D37F9E-1B63-4B55-AC31-50FE3F2EBD38}" dt="2026-10-02T07:15:53.412" v="2708" actId="1038"/>
          <ac:graphicFrameMkLst>
            <pc:docMk/>
            <pc:sldMk cId="0" sldId="296"/>
            <ac:graphicFrameMk id="3" creationId="{D521ACAD-78C8-4C96-970E-140A884CDBC5}"/>
          </ac:graphicFrameMkLst>
        </pc:graphicFrameChg>
        <pc:graphicFrameChg chg="del">
          <ac:chgData name="Iñaki Elzaurdi" userId="2d93ae5c-c003-4848-b80d-8ee873fc6158" providerId="ADAL" clId="{54D37F9E-1B63-4B55-AC31-50FE3F2EBD38}" dt="2026-10-02T07:15:25.156" v="2698" actId="478"/>
          <ac:graphicFrameMkLst>
            <pc:docMk/>
            <pc:sldMk cId="0" sldId="296"/>
            <ac:graphicFrameMk id="4" creationId="{F46C3882-2EE7-4B37-83CC-6F81CADAFB8B}"/>
          </ac:graphicFrameMkLst>
        </pc:graphicFrameChg>
        <pc:graphicFrameChg chg="del">
          <ac:chgData name="Iñaki Elzaurdi" userId="2d93ae5c-c003-4848-b80d-8ee873fc6158" providerId="ADAL" clId="{54D37F9E-1B63-4B55-AC31-50FE3F2EBD38}" dt="2026-10-02T07:15:39.722" v="2702" actId="478"/>
          <ac:graphicFrameMkLst>
            <pc:docMk/>
            <pc:sldMk cId="0" sldId="296"/>
            <ac:graphicFrameMk id="7" creationId="{D521ACAD-78C8-4C96-970E-140A884CDBC5}"/>
          </ac:graphicFrameMkLst>
        </pc:graphicFrameChg>
        <pc:graphicFrameChg chg="add mod">
          <ac:chgData name="Iñaki Elzaurdi" userId="2d93ae5c-c003-4848-b80d-8ee873fc6158" providerId="ADAL" clId="{54D37F9E-1B63-4B55-AC31-50FE3F2EBD38}" dt="2026-10-02T07:16:37.692" v="2722"/>
          <ac:graphicFrameMkLst>
            <pc:docMk/>
            <pc:sldMk cId="0" sldId="296"/>
            <ac:graphicFrameMk id="8" creationId="{C6287A12-1C85-4002-8CA3-A1C71B3F46AF}"/>
          </ac:graphicFrameMkLst>
        </pc:graphicFrameChg>
        <pc:graphicFrameChg chg="add mod">
          <ac:chgData name="Iñaki Elzaurdi" userId="2d93ae5c-c003-4848-b80d-8ee873fc6158" providerId="ADAL" clId="{54D37F9E-1B63-4B55-AC31-50FE3F2EBD38}" dt="2026-10-02T07:16:54.679" v="2726" actId="1076"/>
          <ac:graphicFrameMkLst>
            <pc:docMk/>
            <pc:sldMk cId="0" sldId="296"/>
            <ac:graphicFrameMk id="9" creationId="{80CD48E6-0491-450C-B6B6-6C5D068D89F1}"/>
          </ac:graphicFrameMkLst>
        </pc:graphicFrameChg>
        <pc:graphicFrameChg chg="del">
          <ac:chgData name="Iñaki Elzaurdi" userId="2d93ae5c-c003-4848-b80d-8ee873fc6158" providerId="ADAL" clId="{54D37F9E-1B63-4B55-AC31-50FE3F2EBD38}" dt="2026-10-02T07:16:09.968" v="2709" actId="478"/>
          <ac:graphicFrameMkLst>
            <pc:docMk/>
            <pc:sldMk cId="0" sldId="296"/>
            <ac:graphicFrameMk id="10" creationId="{C6287A12-1C85-4002-8CA3-A1C71B3F46AF}"/>
          </ac:graphicFrameMkLst>
        </pc:graphicFrameChg>
        <pc:graphicFrameChg chg="del">
          <ac:chgData name="Iñaki Elzaurdi" userId="2d93ae5c-c003-4848-b80d-8ee873fc6158" providerId="ADAL" clId="{54D37F9E-1B63-4B55-AC31-50FE3F2EBD38}" dt="2026-10-02T07:16:48.748" v="2723" actId="478"/>
          <ac:graphicFrameMkLst>
            <pc:docMk/>
            <pc:sldMk cId="0" sldId="296"/>
            <ac:graphicFrameMk id="12" creationId="{80CD48E6-0491-450C-B6B6-6C5D068D89F1}"/>
          </ac:graphicFrameMkLst>
        </pc:graphicFrameChg>
      </pc:sldChg>
      <pc:sldChg chg="addSp delSp modSp mod">
        <pc:chgData name="Iñaki Elzaurdi" userId="2d93ae5c-c003-4848-b80d-8ee873fc6158" providerId="ADAL" clId="{54D37F9E-1B63-4B55-AC31-50FE3F2EBD38}" dt="2026-10-02T07:17:45.258" v="2741" actId="1036"/>
        <pc:sldMkLst>
          <pc:docMk/>
          <pc:sldMk cId="0" sldId="297"/>
        </pc:sldMkLst>
        <pc:graphicFrameChg chg="del">
          <ac:chgData name="Iñaki Elzaurdi" userId="2d93ae5c-c003-4848-b80d-8ee873fc6158" providerId="ADAL" clId="{54D37F9E-1B63-4B55-AC31-50FE3F2EBD38}" dt="2026-10-02T07:17:13.977" v="2727" actId="478"/>
          <ac:graphicFrameMkLst>
            <pc:docMk/>
            <pc:sldMk cId="0" sldId="297"/>
            <ac:graphicFrameMk id="2" creationId="{0CC39833-480A-41AB-B96A-DC46E671CC8C}"/>
          </ac:graphicFrameMkLst>
        </pc:graphicFrameChg>
        <pc:graphicFrameChg chg="del">
          <ac:chgData name="Iñaki Elzaurdi" userId="2d93ae5c-c003-4848-b80d-8ee873fc6158" providerId="ADAL" clId="{54D37F9E-1B63-4B55-AC31-50FE3F2EBD38}" dt="2026-10-02T07:17:34.628" v="2735" actId="478"/>
          <ac:graphicFrameMkLst>
            <pc:docMk/>
            <pc:sldMk cId="0" sldId="297"/>
            <ac:graphicFrameMk id="3" creationId="{2A7E0B91-6C63-4DA8-A412-1F8416C48CE4}"/>
          </ac:graphicFrameMkLst>
        </pc:graphicFrameChg>
        <pc:graphicFrameChg chg="add mod">
          <ac:chgData name="Iñaki Elzaurdi" userId="2d93ae5c-c003-4848-b80d-8ee873fc6158" providerId="ADAL" clId="{54D37F9E-1B63-4B55-AC31-50FE3F2EBD38}" dt="2026-10-02T07:17:24.897" v="2734" actId="1035"/>
          <ac:graphicFrameMkLst>
            <pc:docMk/>
            <pc:sldMk cId="0" sldId="297"/>
            <ac:graphicFrameMk id="4" creationId="{0CC39833-480A-41AB-B96A-DC46E671CC8C}"/>
          </ac:graphicFrameMkLst>
        </pc:graphicFrameChg>
        <pc:graphicFrameChg chg="add mod">
          <ac:chgData name="Iñaki Elzaurdi" userId="2d93ae5c-c003-4848-b80d-8ee873fc6158" providerId="ADAL" clId="{54D37F9E-1B63-4B55-AC31-50FE3F2EBD38}" dt="2026-10-02T07:17:45.258" v="2741" actId="1036"/>
          <ac:graphicFrameMkLst>
            <pc:docMk/>
            <pc:sldMk cId="0" sldId="297"/>
            <ac:graphicFrameMk id="6" creationId="{2A7E0B91-6C63-4DA8-A412-1F8416C48CE4}"/>
          </ac:graphicFrameMkLst>
        </pc:graphicFrameChg>
      </pc:sldChg>
      <pc:sldChg chg="addSp delSp modSp mod">
        <pc:chgData name="Iñaki Elzaurdi" userId="2d93ae5c-c003-4848-b80d-8ee873fc6158" providerId="ADAL" clId="{54D37F9E-1B63-4B55-AC31-50FE3F2EBD38}" dt="2026-10-02T07:06:25.694" v="2681"/>
        <pc:sldMkLst>
          <pc:docMk/>
          <pc:sldMk cId="0" sldId="298"/>
        </pc:sldMkLst>
        <pc:graphicFrameChg chg="del">
          <ac:chgData name="Iñaki Elzaurdi" userId="2d93ae5c-c003-4848-b80d-8ee873fc6158" providerId="ADAL" clId="{54D37F9E-1B63-4B55-AC31-50FE3F2EBD38}" dt="2026-10-02T07:03:26.249" v="2623" actId="478"/>
          <ac:graphicFrameMkLst>
            <pc:docMk/>
            <pc:sldMk cId="0" sldId="298"/>
            <ac:graphicFrameMk id="2" creationId="{4EFAFCD8-B8A0-41A9-A753-F132A0A55C4F}"/>
          </ac:graphicFrameMkLst>
        </pc:graphicFrameChg>
        <pc:graphicFrameChg chg="del">
          <ac:chgData name="Iñaki Elzaurdi" userId="2d93ae5c-c003-4848-b80d-8ee873fc6158" providerId="ADAL" clId="{54D37F9E-1B63-4B55-AC31-50FE3F2EBD38}" dt="2026-10-02T07:03:58.888" v="2652" actId="478"/>
          <ac:graphicFrameMkLst>
            <pc:docMk/>
            <pc:sldMk cId="0" sldId="298"/>
            <ac:graphicFrameMk id="3" creationId="{924875C6-AA4F-4485-A5F5-7F08E8AE1B8C}"/>
          </ac:graphicFrameMkLst>
        </pc:graphicFrameChg>
        <pc:graphicFrameChg chg="add mod">
          <ac:chgData name="Iñaki Elzaurdi" userId="2d93ae5c-c003-4848-b80d-8ee873fc6158" providerId="ADAL" clId="{54D37F9E-1B63-4B55-AC31-50FE3F2EBD38}" dt="2026-10-02T07:03:46.821" v="2651" actId="1037"/>
          <ac:graphicFrameMkLst>
            <pc:docMk/>
            <pc:sldMk cId="0" sldId="298"/>
            <ac:graphicFrameMk id="4" creationId="{4EFAFCD8-B8A0-41A9-A753-F132A0A55C4F}"/>
          </ac:graphicFrameMkLst>
        </pc:graphicFrameChg>
        <pc:graphicFrameChg chg="add mod">
          <ac:chgData name="Iñaki Elzaurdi" userId="2d93ae5c-c003-4848-b80d-8ee873fc6158" providerId="ADAL" clId="{54D37F9E-1B63-4B55-AC31-50FE3F2EBD38}" dt="2026-10-02T07:06:25.694" v="2681"/>
          <ac:graphicFrameMkLst>
            <pc:docMk/>
            <pc:sldMk cId="0" sldId="298"/>
            <ac:graphicFrameMk id="6" creationId="{924875C6-AA4F-4485-A5F5-7F08E8AE1B8C}"/>
          </ac:graphicFrameMkLst>
        </pc:graphicFrameChg>
      </pc:sldChg>
      <pc:sldChg chg="addSp delSp modSp mod">
        <pc:chgData name="Iñaki Elzaurdi" userId="2d93ae5c-c003-4848-b80d-8ee873fc6158" providerId="ADAL" clId="{54D37F9E-1B63-4B55-AC31-50FE3F2EBD38}" dt="2026-10-02T06:43:43.847" v="2516" actId="1076"/>
        <pc:sldMkLst>
          <pc:docMk/>
          <pc:sldMk cId="0" sldId="300"/>
        </pc:sldMkLst>
        <pc:graphicFrameChg chg="add mod">
          <ac:chgData name="Iñaki Elzaurdi" userId="2d93ae5c-c003-4848-b80d-8ee873fc6158" providerId="ADAL" clId="{54D37F9E-1B63-4B55-AC31-50FE3F2EBD38}" dt="2026-10-02T06:43:25.761" v="2512" actId="1076"/>
          <ac:graphicFrameMkLst>
            <pc:docMk/>
            <pc:sldMk cId="0" sldId="300"/>
            <ac:graphicFrameMk id="2" creationId="{9F1CBE7B-ACE3-4801-A5F1-EA61A3A90DC7}"/>
          </ac:graphicFrameMkLst>
        </pc:graphicFrameChg>
        <pc:graphicFrameChg chg="del">
          <ac:chgData name="Iñaki Elzaurdi" userId="2d93ae5c-c003-4848-b80d-8ee873fc6158" providerId="ADAL" clId="{54D37F9E-1B63-4B55-AC31-50FE3F2EBD38}" dt="2026-10-02T06:43:19.316" v="2509" actId="478"/>
          <ac:graphicFrameMkLst>
            <pc:docMk/>
            <pc:sldMk cId="0" sldId="300"/>
            <ac:graphicFrameMk id="3" creationId="{9F1CBE7B-ACE3-4801-A5F1-EA61A3A90DC7}"/>
          </ac:graphicFrameMkLst>
        </pc:graphicFrameChg>
        <pc:graphicFrameChg chg="add mod">
          <ac:chgData name="Iñaki Elzaurdi" userId="2d93ae5c-c003-4848-b80d-8ee873fc6158" providerId="ADAL" clId="{54D37F9E-1B63-4B55-AC31-50FE3F2EBD38}" dt="2026-10-02T06:43:43.847" v="2516" actId="1076"/>
          <ac:graphicFrameMkLst>
            <pc:docMk/>
            <pc:sldMk cId="0" sldId="300"/>
            <ac:graphicFrameMk id="4" creationId="{BAFEE2EB-0AB0-4538-ACEB-2826207F10C2}"/>
          </ac:graphicFrameMkLst>
        </pc:graphicFrameChg>
        <pc:graphicFrameChg chg="del">
          <ac:chgData name="Iñaki Elzaurdi" userId="2d93ae5c-c003-4848-b80d-8ee873fc6158" providerId="ADAL" clId="{54D37F9E-1B63-4B55-AC31-50FE3F2EBD38}" dt="2026-10-02T06:43:32.221" v="2513" actId="478"/>
          <ac:graphicFrameMkLst>
            <pc:docMk/>
            <pc:sldMk cId="0" sldId="300"/>
            <ac:graphicFrameMk id="5" creationId="{BAFEE2EB-0AB0-4538-ACEB-2826207F10C2}"/>
          </ac:graphicFrameMkLst>
        </pc:graphicFrameChg>
      </pc:sldChg>
      <pc:sldChg chg="addSp delSp modSp mod">
        <pc:chgData name="Iñaki Elzaurdi" userId="2d93ae5c-c003-4848-b80d-8ee873fc6158" providerId="ADAL" clId="{54D37F9E-1B63-4B55-AC31-50FE3F2EBD38}" dt="2026-10-01T15:46:01.046" v="2396" actId="1038"/>
        <pc:sldMkLst>
          <pc:docMk/>
          <pc:sldMk cId="0" sldId="301"/>
        </pc:sldMkLst>
        <pc:graphicFrameChg chg="add del mod">
          <ac:chgData name="Iñaki Elzaurdi" userId="2d93ae5c-c003-4848-b80d-8ee873fc6158" providerId="ADAL" clId="{54D37F9E-1B63-4B55-AC31-50FE3F2EBD38}" dt="2026-10-01T15:44:44.388" v="2379" actId="478"/>
          <ac:graphicFrameMkLst>
            <pc:docMk/>
            <pc:sldMk cId="0" sldId="301"/>
            <ac:graphicFrameMk id="2" creationId="{44D17F31-AD93-3417-1FE4-7F08B6E29B69}"/>
          </ac:graphicFrameMkLst>
        </pc:graphicFrameChg>
        <pc:picChg chg="del">
          <ac:chgData name="Iñaki Elzaurdi" userId="2d93ae5c-c003-4848-b80d-8ee873fc6158" providerId="ADAL" clId="{54D37F9E-1B63-4B55-AC31-50FE3F2EBD38}" dt="2026-10-01T15:44:36.312" v="2377" actId="478"/>
          <ac:picMkLst>
            <pc:docMk/>
            <pc:sldMk cId="0" sldId="301"/>
            <ac:picMk id="3" creationId="{DB8908C9-E267-8444-7013-CCCD5AFBE6EB}"/>
          </ac:picMkLst>
        </pc:picChg>
        <pc:picChg chg="add del">
          <ac:chgData name="Iñaki Elzaurdi" userId="2d93ae5c-c003-4848-b80d-8ee873fc6158" providerId="ADAL" clId="{54D37F9E-1B63-4B55-AC31-50FE3F2EBD38}" dt="2026-10-01T15:45:46.933" v="2381" actId="478"/>
          <ac:picMkLst>
            <pc:docMk/>
            <pc:sldMk cId="0" sldId="301"/>
            <ac:picMk id="6" creationId="{5AE6018B-11FF-E08A-5EF3-C3E3AA058E5B}"/>
          </ac:picMkLst>
        </pc:picChg>
        <pc:picChg chg="add mod">
          <ac:chgData name="Iñaki Elzaurdi" userId="2d93ae5c-c003-4848-b80d-8ee873fc6158" providerId="ADAL" clId="{54D37F9E-1B63-4B55-AC31-50FE3F2EBD38}" dt="2026-10-01T15:46:01.046" v="2396" actId="1038"/>
          <ac:picMkLst>
            <pc:docMk/>
            <pc:sldMk cId="0" sldId="301"/>
            <ac:picMk id="8" creationId="{0FC5015A-70D8-4705-E626-497633158741}"/>
          </ac:picMkLst>
        </pc:picChg>
      </pc:sldChg>
      <pc:sldChg chg="addSp delSp modSp mod">
        <pc:chgData name="Iñaki Elzaurdi" userId="2d93ae5c-c003-4848-b80d-8ee873fc6158" providerId="ADAL" clId="{54D37F9E-1B63-4B55-AC31-50FE3F2EBD38}" dt="2026-10-01T15:55:42.876" v="2429" actId="1037"/>
        <pc:sldMkLst>
          <pc:docMk/>
          <pc:sldMk cId="2483692721" sldId="303"/>
        </pc:sldMkLst>
        <pc:graphicFrameChg chg="del">
          <ac:chgData name="Iñaki Elzaurdi" userId="2d93ae5c-c003-4848-b80d-8ee873fc6158" providerId="ADAL" clId="{54D37F9E-1B63-4B55-AC31-50FE3F2EBD38}" dt="2026-10-01T15:55:20.703" v="2420" actId="478"/>
          <ac:graphicFrameMkLst>
            <pc:docMk/>
            <pc:sldMk cId="2483692721" sldId="303"/>
            <ac:graphicFrameMk id="2" creationId="{EBE6694F-E5DB-477B-8987-9023916AFC7A}"/>
          </ac:graphicFrameMkLst>
        </pc:graphicFrameChg>
        <pc:graphicFrameChg chg="add mod">
          <ac:chgData name="Iñaki Elzaurdi" userId="2d93ae5c-c003-4848-b80d-8ee873fc6158" providerId="ADAL" clId="{54D37F9E-1B63-4B55-AC31-50FE3F2EBD38}" dt="2026-10-01T15:55:42.876" v="2429" actId="1037"/>
          <ac:graphicFrameMkLst>
            <pc:docMk/>
            <pc:sldMk cId="2483692721" sldId="303"/>
            <ac:graphicFrameMk id="3" creationId="{EBE6694F-E5DB-477B-8987-9023916AFC7A}"/>
          </ac:graphicFrameMkLst>
        </pc:graphicFrameChg>
      </pc:sldChg>
      <pc:sldChg chg="addSp delSp modSp mod">
        <pc:chgData name="Iñaki Elzaurdi" userId="2d93ae5c-c003-4848-b80d-8ee873fc6158" providerId="ADAL" clId="{54D37F9E-1B63-4B55-AC31-50FE3F2EBD38}" dt="2026-10-01T15:56:10.330" v="2436"/>
        <pc:sldMkLst>
          <pc:docMk/>
          <pc:sldMk cId="497516435" sldId="304"/>
        </pc:sldMkLst>
        <pc:graphicFrameChg chg="del">
          <ac:chgData name="Iñaki Elzaurdi" userId="2d93ae5c-c003-4848-b80d-8ee873fc6158" providerId="ADAL" clId="{54D37F9E-1B63-4B55-AC31-50FE3F2EBD38}" dt="2026-10-01T15:55:46.914" v="2430" actId="478"/>
          <ac:graphicFrameMkLst>
            <pc:docMk/>
            <pc:sldMk cId="497516435" sldId="304"/>
            <ac:graphicFrameMk id="2" creationId="{256DE52D-A042-451A-A593-7BD79C00E704}"/>
          </ac:graphicFrameMkLst>
        </pc:graphicFrameChg>
        <pc:graphicFrameChg chg="add mod">
          <ac:chgData name="Iñaki Elzaurdi" userId="2d93ae5c-c003-4848-b80d-8ee873fc6158" providerId="ADAL" clId="{54D37F9E-1B63-4B55-AC31-50FE3F2EBD38}" dt="2026-10-01T15:56:10.330" v="2436"/>
          <ac:graphicFrameMkLst>
            <pc:docMk/>
            <pc:sldMk cId="497516435" sldId="304"/>
            <ac:graphicFrameMk id="3" creationId="{256DE52D-A042-451A-A593-7BD79C00E704}"/>
          </ac:graphicFrameMkLst>
        </pc:graphicFrameChg>
      </pc:sldChg>
      <pc:sldChg chg="addSp delSp modSp mod">
        <pc:chgData name="Iñaki Elzaurdi" userId="2d93ae5c-c003-4848-b80d-8ee873fc6158" providerId="ADAL" clId="{54D37F9E-1B63-4B55-AC31-50FE3F2EBD38}" dt="2026-10-02T07:01:20.436" v="2622" actId="1037"/>
        <pc:sldMkLst>
          <pc:docMk/>
          <pc:sldMk cId="1468497903" sldId="305"/>
        </pc:sldMkLst>
        <pc:spChg chg="mod">
          <ac:chgData name="Iñaki Elzaurdi" userId="2d93ae5c-c003-4848-b80d-8ee873fc6158" providerId="ADAL" clId="{54D37F9E-1B63-4B55-AC31-50FE3F2EBD38}" dt="2026-10-02T07:00:14.315" v="2612" actId="20577"/>
          <ac:spMkLst>
            <pc:docMk/>
            <pc:sldMk cId="1468497903" sldId="305"/>
            <ac:spMk id="5" creationId="{EA3C83C1-C9F8-09D2-61AC-7FE9FF835EA3}"/>
          </ac:spMkLst>
        </pc:spChg>
        <pc:graphicFrameChg chg="del ord">
          <ac:chgData name="Iñaki Elzaurdi" userId="2d93ae5c-c003-4848-b80d-8ee873fc6158" providerId="ADAL" clId="{54D37F9E-1B63-4B55-AC31-50FE3F2EBD38}" dt="2026-10-02T07:00:52.862" v="2613" actId="478"/>
          <ac:graphicFrameMkLst>
            <pc:docMk/>
            <pc:sldMk cId="1468497903" sldId="305"/>
            <ac:graphicFrameMk id="2" creationId="{D7A7AE4E-91CA-49B0-8DF1-8E0FE94C83ED}"/>
          </ac:graphicFrameMkLst>
        </pc:graphicFrameChg>
        <pc:graphicFrameChg chg="add mod">
          <ac:chgData name="Iñaki Elzaurdi" userId="2d93ae5c-c003-4848-b80d-8ee873fc6158" providerId="ADAL" clId="{54D37F9E-1B63-4B55-AC31-50FE3F2EBD38}" dt="2026-10-02T07:01:20.436" v="2622" actId="1037"/>
          <ac:graphicFrameMkLst>
            <pc:docMk/>
            <pc:sldMk cId="1468497903" sldId="305"/>
            <ac:graphicFrameMk id="3" creationId="{D7A7AE4E-91CA-49B0-8DF1-8E0FE94C83ED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9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10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11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1.xlsx"/><Relationship Id="rId1" Type="http://schemas.openxmlformats.org/officeDocument/2006/relationships/themeOverride" Target="../theme/themeOverride12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2.xlsx"/><Relationship Id="rId1" Type="http://schemas.openxmlformats.org/officeDocument/2006/relationships/themeOverride" Target="../theme/themeOverride13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3.xlsx"/><Relationship Id="rId1" Type="http://schemas.openxmlformats.org/officeDocument/2006/relationships/themeOverride" Target="../theme/themeOverride14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4.xlsx"/><Relationship Id="rId1" Type="http://schemas.openxmlformats.org/officeDocument/2006/relationships/themeOverride" Target="../theme/themeOverride15.xm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5.xlsx"/><Relationship Id="rId1" Type="http://schemas.openxmlformats.org/officeDocument/2006/relationships/themeOverride" Target="../theme/themeOverride16.xm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6.xlsx"/><Relationship Id="rId1" Type="http://schemas.openxmlformats.org/officeDocument/2006/relationships/themeOverride" Target="../theme/themeOverride17.xm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7.xlsx"/><Relationship Id="rId1" Type="http://schemas.openxmlformats.org/officeDocument/2006/relationships/themeOverride" Target="../theme/themeOverride18.xml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8.xlsx"/><Relationship Id="rId1" Type="http://schemas.openxmlformats.org/officeDocument/2006/relationships/themeOverride" Target="../theme/themeOverride19.xml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9.xlsx"/><Relationship Id="rId1" Type="http://schemas.openxmlformats.org/officeDocument/2006/relationships/themeOverride" Target="../theme/themeOverride20.xm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0.xlsx"/><Relationship Id="rId1" Type="http://schemas.openxmlformats.org/officeDocument/2006/relationships/themeOverride" Target="../theme/themeOverride21.xml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1.xlsx"/><Relationship Id="rId1" Type="http://schemas.openxmlformats.org/officeDocument/2006/relationships/themeOverride" Target="../theme/themeOverride22.xml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2.xlsx"/><Relationship Id="rId1" Type="http://schemas.openxmlformats.org/officeDocument/2006/relationships/themeOverride" Target="../theme/themeOverride23.xml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3.xlsx"/><Relationship Id="rId1" Type="http://schemas.openxmlformats.org/officeDocument/2006/relationships/themeOverride" Target="../theme/themeOverride24.xml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4.xlsx"/><Relationship Id="rId1" Type="http://schemas.openxmlformats.org/officeDocument/2006/relationships/themeOverride" Target="../theme/themeOverrid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6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7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2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Langabezi Tasa / Tasa de Paro (%)</a:t>
            </a:r>
          </a:p>
        </c:rich>
      </c:tx>
      <c:layout>
        <c:manualLayout>
          <c:xMode val="edge"/>
          <c:yMode val="edge"/>
          <c:x val="0.36052222222222224"/>
          <c:y val="3.0825242718446604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'Langabezia grafikoa 1'!$B$2</c:f>
              <c:strCache>
                <c:ptCount val="1"/>
                <c:pt idx="0">
                  <c:v>Langabezi Tasa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6DB5-4B6E-9111-C65283712B26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6DB5-4B6E-9111-C65283712B2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5-6DB5-4B6E-9111-C65283712B26}"/>
              </c:ext>
            </c:extLst>
          </c:dPt>
          <c:dLbls>
            <c:dLbl>
              <c:idx val="0"/>
              <c:layout>
                <c:manualLayout>
                  <c:x val="1.7993702204228499E-3"/>
                  <c:y val="-1.11420612813370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DB5-4B6E-9111-C65283712B26}"/>
                </c:ext>
              </c:extLst>
            </c:dLbl>
            <c:dLbl>
              <c:idx val="2"/>
              <c:layout>
                <c:manualLayout>
                  <c:x val="1.7969451931716084E-3"/>
                  <c:y val="-3.34261838440112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DB5-4B6E-9111-C65283712B26}"/>
                </c:ext>
              </c:extLst>
            </c:dLbl>
            <c:dLbl>
              <c:idx val="3"/>
              <c:layout>
                <c:manualLayout>
                  <c:x val="-1.4580505023079011E-4"/>
                  <c:y val="-1.25442677014076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DB5-4B6E-9111-C65283712B26}"/>
                </c:ext>
              </c:extLst>
            </c:dLbl>
            <c:dLbl>
              <c:idx val="4"/>
              <c:layout>
                <c:manualLayout>
                  <c:x val="-3.2943614640698634E-17"/>
                  <c:y val="-3.34261838440111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DB5-4B6E-9111-C65283712B26}"/>
                </c:ext>
              </c:extLst>
            </c:dLbl>
            <c:dLbl>
              <c:idx val="5"/>
              <c:layout>
                <c:manualLayout>
                  <c:x val="0"/>
                  <c:y val="-2.22841225626740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DB5-4B6E-9111-C65283712B26}"/>
                </c:ext>
              </c:extLst>
            </c:dLbl>
            <c:dLbl>
              <c:idx val="6"/>
              <c:layout>
                <c:manualLayout>
                  <c:x val="5.3979101668895158E-3"/>
                  <c:y val="-2.59981429897864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DB5-4B6E-9111-C65283712B26}"/>
                </c:ext>
              </c:extLst>
            </c:dLbl>
            <c:dLbl>
              <c:idx val="7"/>
              <c:layout>
                <c:manualLayout>
                  <c:x val="3.6011064654654017E-3"/>
                  <c:y val="-1.85701021355617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DB5-4B6E-9111-C65283712B26}"/>
                </c:ext>
              </c:extLst>
            </c:dLbl>
            <c:dLbl>
              <c:idx val="8"/>
              <c:layout>
                <c:manualLayout>
                  <c:x val="1.7969451931716084E-3"/>
                  <c:y val="1.48560817084493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DB5-4B6E-9111-C65283712B26}"/>
                </c:ext>
              </c:extLst>
            </c:dLbl>
            <c:dLbl>
              <c:idx val="9"/>
              <c:layout>
                <c:manualLayout>
                  <c:x val="1.7993702204228499E-3"/>
                  <c:y val="1.11420612813370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6DB5-4B6E-9111-C65283712B26}"/>
                </c:ext>
              </c:extLst>
            </c:dLbl>
            <c:dLbl>
              <c:idx val="10"/>
              <c:layout>
                <c:manualLayout>
                  <c:x val="-6.5976145920103995E-17"/>
                  <c:y val="7.42804085422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DB5-4B6E-9111-C65283712B26}"/>
                </c:ext>
              </c:extLst>
            </c:dLbl>
            <c:dLbl>
              <c:idx val="19"/>
              <c:layout>
                <c:manualLayout>
                  <c:x val="1.7969451931716084E-3"/>
                  <c:y val="-1.11420612813370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6DB5-4B6E-9111-C65283712B2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'Langabezia grafikoa 1'!$A$3:$A$23</c:f>
              <c:strCache>
                <c:ptCount val="21"/>
                <c:pt idx="0">
                  <c:v>EAE/CAPV</c:v>
                </c:pt>
                <c:pt idx="1">
                  <c:v>Gipuzkoa</c:v>
                </c:pt>
                <c:pt idx="2">
                  <c:v>Goierri</c:v>
                </c:pt>
                <c:pt idx="3">
                  <c:v>Beasain</c:v>
                </c:pt>
                <c:pt idx="4">
                  <c:v>Olaberria</c:v>
                </c:pt>
                <c:pt idx="5">
                  <c:v>Ordizia</c:v>
                </c:pt>
                <c:pt idx="6">
                  <c:v>Itsasondo</c:v>
                </c:pt>
                <c:pt idx="7">
                  <c:v>Ormaiztegi</c:v>
                </c:pt>
                <c:pt idx="8">
                  <c:v>Zaldibia</c:v>
                </c:pt>
                <c:pt idx="9">
                  <c:v>Ataun</c:v>
                </c:pt>
                <c:pt idx="10">
                  <c:v>Lazkao</c:v>
                </c:pt>
                <c:pt idx="11">
                  <c:v>Zegama</c:v>
                </c:pt>
                <c:pt idx="12">
                  <c:v>Legorreta</c:v>
                </c:pt>
                <c:pt idx="13">
                  <c:v>Idiazabal</c:v>
                </c:pt>
                <c:pt idx="14">
                  <c:v>Segura</c:v>
                </c:pt>
                <c:pt idx="15">
                  <c:v>Gabiria</c:v>
                </c:pt>
                <c:pt idx="16">
                  <c:v>Gaintza</c:v>
                </c:pt>
                <c:pt idx="17">
                  <c:v>Mutiloa</c:v>
                </c:pt>
                <c:pt idx="18">
                  <c:v>Arama</c:v>
                </c:pt>
                <c:pt idx="19">
                  <c:v>Zerain</c:v>
                </c:pt>
                <c:pt idx="20">
                  <c:v>Altzaga</c:v>
                </c:pt>
              </c:strCache>
            </c:strRef>
          </c:cat>
          <c:val>
            <c:numRef>
              <c:f>'Langabezia grafikoa 1'!$B$3:$B$23</c:f>
              <c:numCache>
                <c:formatCode>0.0</c:formatCode>
                <c:ptCount val="21"/>
                <c:pt idx="0">
                  <c:v>9.5</c:v>
                </c:pt>
                <c:pt idx="1">
                  <c:v>7.8</c:v>
                </c:pt>
                <c:pt idx="2">
                  <c:v>7.6</c:v>
                </c:pt>
                <c:pt idx="3">
                  <c:v>8.6999999999999993</c:v>
                </c:pt>
                <c:pt idx="4">
                  <c:v>8.6999999999999993</c:v>
                </c:pt>
                <c:pt idx="5">
                  <c:v>8.6999999999999993</c:v>
                </c:pt>
                <c:pt idx="6">
                  <c:v>8</c:v>
                </c:pt>
                <c:pt idx="7">
                  <c:v>7.6</c:v>
                </c:pt>
                <c:pt idx="8">
                  <c:v>7</c:v>
                </c:pt>
                <c:pt idx="9">
                  <c:v>6.8</c:v>
                </c:pt>
                <c:pt idx="10">
                  <c:v>6.7</c:v>
                </c:pt>
                <c:pt idx="11">
                  <c:v>6.5</c:v>
                </c:pt>
                <c:pt idx="12">
                  <c:v>5.8</c:v>
                </c:pt>
                <c:pt idx="13">
                  <c:v>5.7</c:v>
                </c:pt>
                <c:pt idx="14">
                  <c:v>5.2</c:v>
                </c:pt>
                <c:pt idx="15">
                  <c:v>5</c:v>
                </c:pt>
                <c:pt idx="16">
                  <c:v>4.4000000000000004</c:v>
                </c:pt>
                <c:pt idx="17">
                  <c:v>4.3</c:v>
                </c:pt>
                <c:pt idx="18">
                  <c:v>3.4</c:v>
                </c:pt>
                <c:pt idx="19">
                  <c:v>2.9</c:v>
                </c:pt>
                <c:pt idx="20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6DB5-4B6E-9111-C65283712B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2007040"/>
        <c:axId val="148208960"/>
      </c:barChart>
      <c:catAx>
        <c:axId val="2020070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48208960"/>
        <c:crosses val="autoZero"/>
        <c:auto val="1"/>
        <c:lblAlgn val="ctr"/>
        <c:lblOffset val="100"/>
        <c:noMultiLvlLbl val="0"/>
      </c:catAx>
      <c:valAx>
        <c:axId val="148208960"/>
        <c:scaling>
          <c:orientation val="minMax"/>
          <c:max val="15"/>
        </c:scaling>
        <c:delete val="0"/>
        <c:axPos val="l"/>
        <c:numFmt formatCode="0.0" sourceLinked="1"/>
        <c:majorTickMark val="out"/>
        <c:minorTickMark val="none"/>
        <c:tickLblPos val="nextTo"/>
        <c:crossAx val="202007040"/>
        <c:crosses val="autoZero"/>
        <c:crossBetween val="between"/>
        <c:majorUnit val="5"/>
      </c:valAx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latin typeface="Arial" panose="020B0604020202020204" pitchFamily="34" charset="0"/>
          <a:cs typeface="Arial" panose="020B0604020202020204" pitchFamily="34" charset="0"/>
        </a:defRPr>
      </a:pPr>
      <a:endParaRPr lang="es-E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 rtl="0">
              <a:defRPr lang="es-ES" sz="1400" b="1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400" b="1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Emakumezko eta gizonezkoen langabezia tasaren arteko alderaketa</a:t>
            </a:r>
          </a:p>
          <a:p>
            <a:pPr algn="ctr" rtl="0">
              <a:defRPr lang="es-ES" sz="1400" b="1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400" b="1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Comparación entre tasas de paro femenino y masculino (%)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0896610591051814"/>
          <c:y val="0.13559317208303853"/>
          <c:w val="0.83692762573280699"/>
          <c:h val="0.7889216463644660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'Langabezia grafikoa 2'!$B$3</c:f>
              <c:strCache>
                <c:ptCount val="1"/>
                <c:pt idx="0">
                  <c:v>Gizonezkoak</c:v>
                </c:pt>
              </c:strCache>
            </c:strRef>
          </c:tx>
          <c:spPr>
            <a:solidFill>
              <a:srgbClr val="003399"/>
            </a:solidFill>
          </c:spPr>
          <c:invertIfNegative val="0"/>
          <c:dPt>
            <c:idx val="18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28CD-4BB4-9244-CE36762F83B1}"/>
              </c:ext>
            </c:extLst>
          </c:dPt>
          <c:dPt>
            <c:idx val="19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28CD-4BB4-9244-CE36762F83B1}"/>
              </c:ext>
            </c:extLst>
          </c:dPt>
          <c:dPt>
            <c:idx val="20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28CD-4BB4-9244-CE36762F83B1}"/>
              </c:ext>
            </c:extLst>
          </c:dPt>
          <c:dLbls>
            <c:dLbl>
              <c:idx val="13"/>
              <c:layout>
                <c:manualLayout>
                  <c:x val="1.0539681222387048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8CD-4BB4-9244-CE36762F83B1}"/>
                </c:ext>
              </c:extLst>
            </c:dLbl>
            <c:dLbl>
              <c:idx val="16"/>
              <c:layout>
                <c:manualLayout>
                  <c:x val="8.5651119490146189E-3"/>
                  <c:y val="0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bg1"/>
                      </a:solidFill>
                    </a:defRPr>
                  </a:pPr>
                  <a:endParaRPr lang="es-E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8CD-4BB4-9244-CE36762F83B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'Langabezia grafikoa 2'!$A$4:$A$24</c:f>
              <c:strCache>
                <c:ptCount val="21"/>
                <c:pt idx="0">
                  <c:v>Olaberria</c:v>
                </c:pt>
                <c:pt idx="1">
                  <c:v>Beasain</c:v>
                </c:pt>
                <c:pt idx="2">
                  <c:v>Ordizia</c:v>
                </c:pt>
                <c:pt idx="3">
                  <c:v>Ormaiztegi</c:v>
                </c:pt>
                <c:pt idx="4">
                  <c:v>Itsasondo</c:v>
                </c:pt>
                <c:pt idx="5">
                  <c:v>Lazkao</c:v>
                </c:pt>
                <c:pt idx="6">
                  <c:v>Ataun</c:v>
                </c:pt>
                <c:pt idx="7">
                  <c:v>Zaldibia</c:v>
                </c:pt>
                <c:pt idx="8">
                  <c:v>Gabiria</c:v>
                </c:pt>
                <c:pt idx="9">
                  <c:v>Idiazabal</c:v>
                </c:pt>
                <c:pt idx="10">
                  <c:v>Zegama</c:v>
                </c:pt>
                <c:pt idx="11">
                  <c:v>Gaintza</c:v>
                </c:pt>
                <c:pt idx="12">
                  <c:v>Legorreta</c:v>
                </c:pt>
                <c:pt idx="13">
                  <c:v>Segura</c:v>
                </c:pt>
                <c:pt idx="14">
                  <c:v>Mutiloa</c:v>
                </c:pt>
                <c:pt idx="15">
                  <c:v>Zerain</c:v>
                </c:pt>
                <c:pt idx="16">
                  <c:v>Altzaga</c:v>
                </c:pt>
                <c:pt idx="17">
                  <c:v>Arama</c:v>
                </c:pt>
                <c:pt idx="18">
                  <c:v>Goierri</c:v>
                </c:pt>
                <c:pt idx="19">
                  <c:v>Gipuzkoa</c:v>
                </c:pt>
                <c:pt idx="20">
                  <c:v>EAE/CAPV</c:v>
                </c:pt>
              </c:strCache>
            </c:strRef>
          </c:cat>
          <c:val>
            <c:numRef>
              <c:f>'Langabezia grafikoa 2'!$B$4:$B$24</c:f>
              <c:numCache>
                <c:formatCode>0.0;0.0</c:formatCode>
                <c:ptCount val="21"/>
                <c:pt idx="0">
                  <c:v>6.52</c:v>
                </c:pt>
                <c:pt idx="1">
                  <c:v>6.64</c:v>
                </c:pt>
                <c:pt idx="2">
                  <c:v>6.95</c:v>
                </c:pt>
                <c:pt idx="3">
                  <c:v>5.1100000000000003</c:v>
                </c:pt>
                <c:pt idx="4">
                  <c:v>6.42</c:v>
                </c:pt>
                <c:pt idx="5">
                  <c:v>4.53</c:v>
                </c:pt>
                <c:pt idx="6">
                  <c:v>5.09</c:v>
                </c:pt>
                <c:pt idx="7">
                  <c:v>5.95</c:v>
                </c:pt>
                <c:pt idx="8">
                  <c:v>1.52</c:v>
                </c:pt>
                <c:pt idx="9">
                  <c:v>3.81</c:v>
                </c:pt>
                <c:pt idx="10">
                  <c:v>5.46</c:v>
                </c:pt>
                <c:pt idx="11">
                  <c:v>2.5</c:v>
                </c:pt>
                <c:pt idx="12">
                  <c:v>5.28</c:v>
                </c:pt>
                <c:pt idx="13">
                  <c:v>5.14</c:v>
                </c:pt>
                <c:pt idx="14">
                  <c:v>3.75</c:v>
                </c:pt>
                <c:pt idx="15">
                  <c:v>2.82</c:v>
                </c:pt>
                <c:pt idx="16">
                  <c:v>0</c:v>
                </c:pt>
                <c:pt idx="17">
                  <c:v>5</c:v>
                </c:pt>
                <c:pt idx="18">
                  <c:v>5.84</c:v>
                </c:pt>
                <c:pt idx="19">
                  <c:v>6.38</c:v>
                </c:pt>
                <c:pt idx="20">
                  <c:v>7.88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8CD-4BB4-9244-CE36762F83B1}"/>
            </c:ext>
          </c:extLst>
        </c:ser>
        <c:ser>
          <c:idx val="1"/>
          <c:order val="1"/>
          <c:tx>
            <c:strRef>
              <c:f>'Langabezia grafikoa 2'!$C$3</c:f>
              <c:strCache>
                <c:ptCount val="1"/>
                <c:pt idx="0">
                  <c:v>Emakumezkoak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</c:spPr>
          <c:invertIfNegative val="0"/>
          <c:dPt>
            <c:idx val="18"/>
            <c:invertIfNegative val="0"/>
            <c:bubble3D val="0"/>
            <c:spPr>
              <a:solidFill>
                <a:schemeClr val="bg2">
                  <a:lumMod val="1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A-28CD-4BB4-9244-CE36762F83B1}"/>
              </c:ext>
            </c:extLst>
          </c:dPt>
          <c:dPt>
            <c:idx val="19"/>
            <c:invertIfNegative val="0"/>
            <c:bubble3D val="0"/>
            <c:spPr>
              <a:solidFill>
                <a:schemeClr val="bg2">
                  <a:lumMod val="1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C-28CD-4BB4-9244-CE36762F83B1}"/>
              </c:ext>
            </c:extLst>
          </c:dPt>
          <c:dPt>
            <c:idx val="20"/>
            <c:invertIfNegative val="0"/>
            <c:bubble3D val="0"/>
            <c:spPr>
              <a:solidFill>
                <a:schemeClr val="bg2">
                  <a:lumMod val="10000"/>
                </a:schemeClr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E-28CD-4BB4-9244-CE36762F83B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s-E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'Langabezia grafikoa 2'!$A$4:$A$24</c:f>
              <c:strCache>
                <c:ptCount val="21"/>
                <c:pt idx="0">
                  <c:v>Olaberria</c:v>
                </c:pt>
                <c:pt idx="1">
                  <c:v>Beasain</c:v>
                </c:pt>
                <c:pt idx="2">
                  <c:v>Ordizia</c:v>
                </c:pt>
                <c:pt idx="3">
                  <c:v>Ormaiztegi</c:v>
                </c:pt>
                <c:pt idx="4">
                  <c:v>Itsasondo</c:v>
                </c:pt>
                <c:pt idx="5">
                  <c:v>Lazkao</c:v>
                </c:pt>
                <c:pt idx="6">
                  <c:v>Ataun</c:v>
                </c:pt>
                <c:pt idx="7">
                  <c:v>Zaldibia</c:v>
                </c:pt>
                <c:pt idx="8">
                  <c:v>Gabiria</c:v>
                </c:pt>
                <c:pt idx="9">
                  <c:v>Idiazabal</c:v>
                </c:pt>
                <c:pt idx="10">
                  <c:v>Zegama</c:v>
                </c:pt>
                <c:pt idx="11">
                  <c:v>Gaintza</c:v>
                </c:pt>
                <c:pt idx="12">
                  <c:v>Legorreta</c:v>
                </c:pt>
                <c:pt idx="13">
                  <c:v>Segura</c:v>
                </c:pt>
                <c:pt idx="14">
                  <c:v>Mutiloa</c:v>
                </c:pt>
                <c:pt idx="15">
                  <c:v>Zerain</c:v>
                </c:pt>
                <c:pt idx="16">
                  <c:v>Altzaga</c:v>
                </c:pt>
                <c:pt idx="17">
                  <c:v>Arama</c:v>
                </c:pt>
                <c:pt idx="18">
                  <c:v>Goierri</c:v>
                </c:pt>
                <c:pt idx="19">
                  <c:v>Gipuzkoa</c:v>
                </c:pt>
                <c:pt idx="20">
                  <c:v>EAE/CAPV</c:v>
                </c:pt>
              </c:strCache>
            </c:strRef>
          </c:cat>
          <c:val>
            <c:numRef>
              <c:f>'Langabezia grafikoa 2'!$C$4:$C$24</c:f>
              <c:numCache>
                <c:formatCode>0.0;0.0</c:formatCode>
                <c:ptCount val="21"/>
                <c:pt idx="0">
                  <c:v>-11.48</c:v>
                </c:pt>
                <c:pt idx="1">
                  <c:v>-11.13</c:v>
                </c:pt>
                <c:pt idx="2">
                  <c:v>-10.7</c:v>
                </c:pt>
                <c:pt idx="3">
                  <c:v>-10.56</c:v>
                </c:pt>
                <c:pt idx="4">
                  <c:v>-9.82</c:v>
                </c:pt>
                <c:pt idx="5">
                  <c:v>-9.1999999999999993</c:v>
                </c:pt>
                <c:pt idx="6">
                  <c:v>-8.82</c:v>
                </c:pt>
                <c:pt idx="7">
                  <c:v>-8.27</c:v>
                </c:pt>
                <c:pt idx="8">
                  <c:v>-8</c:v>
                </c:pt>
                <c:pt idx="9">
                  <c:v>-7.8</c:v>
                </c:pt>
                <c:pt idx="10">
                  <c:v>-7.76</c:v>
                </c:pt>
                <c:pt idx="11">
                  <c:v>-6.9</c:v>
                </c:pt>
                <c:pt idx="12">
                  <c:v>-6.45</c:v>
                </c:pt>
                <c:pt idx="13">
                  <c:v>-4.76</c:v>
                </c:pt>
                <c:pt idx="14">
                  <c:v>-3.39</c:v>
                </c:pt>
                <c:pt idx="15">
                  <c:v>-2.9</c:v>
                </c:pt>
                <c:pt idx="16">
                  <c:v>-2.86</c:v>
                </c:pt>
                <c:pt idx="17">
                  <c:v>-2.04</c:v>
                </c:pt>
                <c:pt idx="18">
                  <c:v>-9.67</c:v>
                </c:pt>
                <c:pt idx="19">
                  <c:v>-9.2100000000000009</c:v>
                </c:pt>
                <c:pt idx="20">
                  <c:v>-11.18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28CD-4BB4-9244-CE36762F83B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2"/>
        <c:overlap val="100"/>
        <c:axId val="202008576"/>
        <c:axId val="201320128"/>
      </c:barChart>
      <c:catAx>
        <c:axId val="20200857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low"/>
        <c:crossAx val="201320128"/>
        <c:crosses val="autoZero"/>
        <c:auto val="1"/>
        <c:lblAlgn val="ctr"/>
        <c:lblOffset val="100"/>
        <c:noMultiLvlLbl val="0"/>
      </c:catAx>
      <c:valAx>
        <c:axId val="201320128"/>
        <c:scaling>
          <c:orientation val="minMax"/>
        </c:scaling>
        <c:delete val="0"/>
        <c:axPos val="b"/>
        <c:majorGridlines/>
        <c:numFmt formatCode="0.0;0.0" sourceLinked="1"/>
        <c:majorTickMark val="out"/>
        <c:minorTickMark val="none"/>
        <c:tickLblPos val="nextTo"/>
        <c:spPr>
          <a:noFill/>
        </c:spPr>
        <c:crossAx val="2020085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1841870418877272"/>
          <c:y val="0.40788884587229618"/>
          <c:w val="0.1278091328822481"/>
          <c:h val="8.9547035949945564E-2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800" b="1" i="0" u="none" strike="noStrike" baseline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defRPr>
            </a:pPr>
            <a:r>
              <a:rPr lang="es-ES">
                <a:solidFill>
                  <a:schemeClr val="accent1">
                    <a:lumMod val="75000"/>
                  </a:schemeClr>
                </a:solidFill>
              </a:rPr>
              <a:t>Langabezi Tasa % - Tasa de Paro %</a:t>
            </a:r>
          </a:p>
        </c:rich>
      </c:tx>
      <c:layout>
        <c:manualLayout>
          <c:xMode val="edge"/>
          <c:yMode val="edge"/>
          <c:x val="0.28615590814982944"/>
          <c:y val="1.6425468512461062E-2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'Bilakera 2015-2016'!$B$12</c:f>
              <c:strCache>
                <c:ptCount val="1"/>
                <c:pt idx="0">
                  <c:v>EAE-CAPV</c:v>
                </c:pt>
              </c:strCache>
            </c:strRef>
          </c:tx>
          <c:spPr>
            <a:ln>
              <a:solidFill>
                <a:srgbClr val="45FBA9"/>
              </a:solidFill>
            </a:ln>
          </c:spPr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02/22</c:v>
                </c:pt>
                <c:pt idx="1">
                  <c:v>04/22</c:v>
                </c:pt>
                <c:pt idx="2">
                  <c:v>06/22</c:v>
                </c:pt>
                <c:pt idx="3">
                  <c:v>08/22</c:v>
                </c:pt>
                <c:pt idx="4">
                  <c:v>10/22</c:v>
                </c:pt>
                <c:pt idx="5">
                  <c:v>12/22</c:v>
                </c:pt>
                <c:pt idx="6">
                  <c:v>02/23</c:v>
                </c:pt>
                <c:pt idx="7">
                  <c:v>04/23</c:v>
                </c:pt>
                <c:pt idx="8">
                  <c:v>06/23</c:v>
                </c:pt>
                <c:pt idx="9">
                  <c:v>08/23</c:v>
                </c:pt>
                <c:pt idx="10">
                  <c:v>10/23</c:v>
                </c:pt>
                <c:pt idx="11">
                  <c:v>12/23</c:v>
                </c:pt>
                <c:pt idx="12">
                  <c:v>02/24</c:v>
                </c:pt>
                <c:pt idx="13">
                  <c:v>04/24</c:v>
                </c:pt>
                <c:pt idx="14">
                  <c:v>06/24</c:v>
                </c:pt>
                <c:pt idx="15">
                  <c:v>08/24</c:v>
                </c:pt>
                <c:pt idx="16">
                  <c:v>10/24</c:v>
                </c:pt>
                <c:pt idx="17">
                  <c:v>12/24</c:v>
                </c:pt>
                <c:pt idx="18">
                  <c:v>02/25</c:v>
                </c:pt>
                <c:pt idx="19">
                  <c:v>04/25</c:v>
                </c:pt>
                <c:pt idx="20">
                  <c:v>06/25</c:v>
                </c:pt>
                <c:pt idx="21">
                  <c:v>08/25</c:v>
                </c:pt>
                <c:pt idx="22">
                  <c:v>10/25</c:v>
                </c:pt>
                <c:pt idx="23">
                  <c:v>12/25</c:v>
                </c:pt>
                <c:pt idx="24">
                  <c:v>02/26</c:v>
                </c:pt>
                <c:pt idx="25">
                  <c:v>04/26</c:v>
                </c:pt>
                <c:pt idx="26">
                  <c:v>06/26</c:v>
                </c:pt>
                <c:pt idx="27">
                  <c:v>08/2026</c:v>
                </c:pt>
              </c:strCache>
            </c:strRef>
          </c:cat>
          <c:val>
            <c:numRef>
              <c:f>'Bilakera 2015-2016'!$C$12:$AD$12</c:f>
              <c:numCache>
                <c:formatCode>General</c:formatCode>
                <c:ptCount val="28"/>
                <c:pt idx="0" formatCode="0.00">
                  <c:v>10.752014349016429</c:v>
                </c:pt>
                <c:pt idx="1">
                  <c:v>10.7</c:v>
                </c:pt>
                <c:pt idx="2">
                  <c:v>10.4</c:v>
                </c:pt>
                <c:pt idx="3">
                  <c:v>10.6</c:v>
                </c:pt>
                <c:pt idx="4">
                  <c:v>10.4</c:v>
                </c:pt>
                <c:pt idx="5">
                  <c:v>10.3</c:v>
                </c:pt>
                <c:pt idx="6">
                  <c:v>10.5</c:v>
                </c:pt>
                <c:pt idx="7">
                  <c:v>10.1</c:v>
                </c:pt>
                <c:pt idx="8">
                  <c:v>9.9</c:v>
                </c:pt>
                <c:pt idx="9">
                  <c:v>10.199999999999999</c:v>
                </c:pt>
                <c:pt idx="10">
                  <c:v>10.3</c:v>
                </c:pt>
                <c:pt idx="11">
                  <c:v>10.1</c:v>
                </c:pt>
                <c:pt idx="12">
                  <c:v>10.1</c:v>
                </c:pt>
                <c:pt idx="13">
                  <c:v>10</c:v>
                </c:pt>
                <c:pt idx="14">
                  <c:v>9.6999999999999993</c:v>
                </c:pt>
                <c:pt idx="15">
                  <c:v>10.1</c:v>
                </c:pt>
                <c:pt idx="16">
                  <c:v>9.9</c:v>
                </c:pt>
                <c:pt idx="17">
                  <c:v>9.6</c:v>
                </c:pt>
                <c:pt idx="18">
                  <c:v>9.6999999999999993</c:v>
                </c:pt>
                <c:pt idx="19">
                  <c:v>9.5</c:v>
                </c:pt>
                <c:pt idx="20">
                  <c:v>9.1999999999999993</c:v>
                </c:pt>
                <c:pt idx="21">
                  <c:v>9.8000000000000007</c:v>
                </c:pt>
                <c:pt idx="22">
                  <c:v>9.6</c:v>
                </c:pt>
                <c:pt idx="23">
                  <c:v>9.6</c:v>
                </c:pt>
                <c:pt idx="24">
                  <c:v>9.5</c:v>
                </c:pt>
                <c:pt idx="25">
                  <c:v>9.1999999999999993</c:v>
                </c:pt>
                <c:pt idx="26">
                  <c:v>9.3000000000000007</c:v>
                </c:pt>
                <c:pt idx="27" formatCode="0.00">
                  <c:v>9.5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5C5-43FB-B397-ACF1D108610B}"/>
            </c:ext>
          </c:extLst>
        </c:ser>
        <c:ser>
          <c:idx val="1"/>
          <c:order val="1"/>
          <c:tx>
            <c:strRef>
              <c:f>'Bilakera 2015-2016'!$B$13</c:f>
              <c:strCache>
                <c:ptCount val="1"/>
                <c:pt idx="0">
                  <c:v>Gipuzkoa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02/22</c:v>
                </c:pt>
                <c:pt idx="1">
                  <c:v>04/22</c:v>
                </c:pt>
                <c:pt idx="2">
                  <c:v>06/22</c:v>
                </c:pt>
                <c:pt idx="3">
                  <c:v>08/22</c:v>
                </c:pt>
                <c:pt idx="4">
                  <c:v>10/22</c:v>
                </c:pt>
                <c:pt idx="5">
                  <c:v>12/22</c:v>
                </c:pt>
                <c:pt idx="6">
                  <c:v>02/23</c:v>
                </c:pt>
                <c:pt idx="7">
                  <c:v>04/23</c:v>
                </c:pt>
                <c:pt idx="8">
                  <c:v>06/23</c:v>
                </c:pt>
                <c:pt idx="9">
                  <c:v>08/23</c:v>
                </c:pt>
                <c:pt idx="10">
                  <c:v>10/23</c:v>
                </c:pt>
                <c:pt idx="11">
                  <c:v>12/23</c:v>
                </c:pt>
                <c:pt idx="12">
                  <c:v>02/24</c:v>
                </c:pt>
                <c:pt idx="13">
                  <c:v>04/24</c:v>
                </c:pt>
                <c:pt idx="14">
                  <c:v>06/24</c:v>
                </c:pt>
                <c:pt idx="15">
                  <c:v>08/24</c:v>
                </c:pt>
                <c:pt idx="16">
                  <c:v>10/24</c:v>
                </c:pt>
                <c:pt idx="17">
                  <c:v>12/24</c:v>
                </c:pt>
                <c:pt idx="18">
                  <c:v>02/25</c:v>
                </c:pt>
                <c:pt idx="19">
                  <c:v>04/25</c:v>
                </c:pt>
                <c:pt idx="20">
                  <c:v>06/25</c:v>
                </c:pt>
                <c:pt idx="21">
                  <c:v>08/25</c:v>
                </c:pt>
                <c:pt idx="22">
                  <c:v>10/25</c:v>
                </c:pt>
                <c:pt idx="23">
                  <c:v>12/25</c:v>
                </c:pt>
                <c:pt idx="24">
                  <c:v>02/26</c:v>
                </c:pt>
                <c:pt idx="25">
                  <c:v>04/26</c:v>
                </c:pt>
                <c:pt idx="26">
                  <c:v>06/26</c:v>
                </c:pt>
                <c:pt idx="27">
                  <c:v>08/2026</c:v>
                </c:pt>
              </c:strCache>
            </c:strRef>
          </c:cat>
          <c:val>
            <c:numRef>
              <c:f>'Bilakera 2015-2016'!$C$13:$AD$13</c:f>
              <c:numCache>
                <c:formatCode>General</c:formatCode>
                <c:ptCount val="28"/>
                <c:pt idx="0" formatCode="0.00">
                  <c:v>8.6657360240796688</c:v>
                </c:pt>
                <c:pt idx="1">
                  <c:v>8.6999999999999993</c:v>
                </c:pt>
                <c:pt idx="2">
                  <c:v>8.3000000000000007</c:v>
                </c:pt>
                <c:pt idx="3">
                  <c:v>8.5</c:v>
                </c:pt>
                <c:pt idx="4">
                  <c:v>8.3000000000000007</c:v>
                </c:pt>
                <c:pt idx="5">
                  <c:v>8.3000000000000007</c:v>
                </c:pt>
                <c:pt idx="6">
                  <c:v>8.5</c:v>
                </c:pt>
                <c:pt idx="7">
                  <c:v>8.1</c:v>
                </c:pt>
                <c:pt idx="8">
                  <c:v>7.9</c:v>
                </c:pt>
                <c:pt idx="9">
                  <c:v>8.1999999999999993</c:v>
                </c:pt>
                <c:pt idx="10">
                  <c:v>8.1999999999999993</c:v>
                </c:pt>
                <c:pt idx="11">
                  <c:v>8.1999999999999993</c:v>
                </c:pt>
                <c:pt idx="12">
                  <c:v>8.1999999999999993</c:v>
                </c:pt>
                <c:pt idx="13">
                  <c:v>8.1</c:v>
                </c:pt>
                <c:pt idx="14">
                  <c:v>7.9</c:v>
                </c:pt>
                <c:pt idx="15">
                  <c:v>8.4</c:v>
                </c:pt>
                <c:pt idx="16">
                  <c:v>8</c:v>
                </c:pt>
                <c:pt idx="17">
                  <c:v>7.8</c:v>
                </c:pt>
                <c:pt idx="18">
                  <c:v>7.8</c:v>
                </c:pt>
                <c:pt idx="19">
                  <c:v>7.7</c:v>
                </c:pt>
                <c:pt idx="20">
                  <c:v>7.4</c:v>
                </c:pt>
                <c:pt idx="21">
                  <c:v>8</c:v>
                </c:pt>
                <c:pt idx="22">
                  <c:v>7.8</c:v>
                </c:pt>
                <c:pt idx="23">
                  <c:v>7.8</c:v>
                </c:pt>
                <c:pt idx="24">
                  <c:v>7.7</c:v>
                </c:pt>
                <c:pt idx="25">
                  <c:v>7.5</c:v>
                </c:pt>
                <c:pt idx="26">
                  <c:v>7.6</c:v>
                </c:pt>
                <c:pt idx="27" formatCode="0.00">
                  <c:v>7.8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5C5-43FB-B397-ACF1D108610B}"/>
            </c:ext>
          </c:extLst>
        </c:ser>
        <c:ser>
          <c:idx val="2"/>
          <c:order val="2"/>
          <c:tx>
            <c:strRef>
              <c:f>'Bilakera 2015-2016'!$B$14</c:f>
              <c:strCache>
                <c:ptCount val="1"/>
                <c:pt idx="0">
                  <c:v>Goierri</c:v>
                </c:pt>
              </c:strCache>
            </c:strRef>
          </c:tx>
          <c:spPr>
            <a:ln>
              <a:solidFill>
                <a:schemeClr val="bg1">
                  <a:lumMod val="65000"/>
                </a:schemeClr>
              </a:solidFill>
            </a:ln>
          </c:spPr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02/22</c:v>
                </c:pt>
                <c:pt idx="1">
                  <c:v>04/22</c:v>
                </c:pt>
                <c:pt idx="2">
                  <c:v>06/22</c:v>
                </c:pt>
                <c:pt idx="3">
                  <c:v>08/22</c:v>
                </c:pt>
                <c:pt idx="4">
                  <c:v>10/22</c:v>
                </c:pt>
                <c:pt idx="5">
                  <c:v>12/22</c:v>
                </c:pt>
                <c:pt idx="6">
                  <c:v>02/23</c:v>
                </c:pt>
                <c:pt idx="7">
                  <c:v>04/23</c:v>
                </c:pt>
                <c:pt idx="8">
                  <c:v>06/23</c:v>
                </c:pt>
                <c:pt idx="9">
                  <c:v>08/23</c:v>
                </c:pt>
                <c:pt idx="10">
                  <c:v>10/23</c:v>
                </c:pt>
                <c:pt idx="11">
                  <c:v>12/23</c:v>
                </c:pt>
                <c:pt idx="12">
                  <c:v>02/24</c:v>
                </c:pt>
                <c:pt idx="13">
                  <c:v>04/24</c:v>
                </c:pt>
                <c:pt idx="14">
                  <c:v>06/24</c:v>
                </c:pt>
                <c:pt idx="15">
                  <c:v>08/24</c:v>
                </c:pt>
                <c:pt idx="16">
                  <c:v>10/24</c:v>
                </c:pt>
                <c:pt idx="17">
                  <c:v>12/24</c:v>
                </c:pt>
                <c:pt idx="18">
                  <c:v>02/25</c:v>
                </c:pt>
                <c:pt idx="19">
                  <c:v>04/25</c:v>
                </c:pt>
                <c:pt idx="20">
                  <c:v>06/25</c:v>
                </c:pt>
                <c:pt idx="21">
                  <c:v>08/25</c:v>
                </c:pt>
                <c:pt idx="22">
                  <c:v>10/25</c:v>
                </c:pt>
                <c:pt idx="23">
                  <c:v>12/25</c:v>
                </c:pt>
                <c:pt idx="24">
                  <c:v>02/26</c:v>
                </c:pt>
                <c:pt idx="25">
                  <c:v>04/26</c:v>
                </c:pt>
                <c:pt idx="26">
                  <c:v>06/26</c:v>
                </c:pt>
                <c:pt idx="27">
                  <c:v>08/2026</c:v>
                </c:pt>
              </c:strCache>
            </c:strRef>
          </c:cat>
          <c:val>
            <c:numRef>
              <c:f>'Bilakera 2015-2016'!$C$14:$AD$14</c:f>
              <c:numCache>
                <c:formatCode>General</c:formatCode>
                <c:ptCount val="28"/>
                <c:pt idx="0" formatCode="0.00">
                  <c:v>7.29</c:v>
                </c:pt>
                <c:pt idx="1">
                  <c:v>7.7</c:v>
                </c:pt>
                <c:pt idx="2">
                  <c:v>7.5</c:v>
                </c:pt>
                <c:pt idx="3">
                  <c:v>7.7</c:v>
                </c:pt>
                <c:pt idx="4">
                  <c:v>7.6</c:v>
                </c:pt>
                <c:pt idx="5">
                  <c:v>7.7</c:v>
                </c:pt>
                <c:pt idx="6">
                  <c:v>7.7</c:v>
                </c:pt>
                <c:pt idx="7">
                  <c:v>7.3</c:v>
                </c:pt>
                <c:pt idx="8">
                  <c:v>7.3</c:v>
                </c:pt>
                <c:pt idx="9">
                  <c:v>7.7</c:v>
                </c:pt>
                <c:pt idx="10">
                  <c:v>7.5</c:v>
                </c:pt>
                <c:pt idx="11">
                  <c:v>7.3</c:v>
                </c:pt>
                <c:pt idx="12">
                  <c:v>7.5</c:v>
                </c:pt>
                <c:pt idx="13">
                  <c:v>8</c:v>
                </c:pt>
                <c:pt idx="14">
                  <c:v>7.5</c:v>
                </c:pt>
                <c:pt idx="15">
                  <c:v>7.9</c:v>
                </c:pt>
                <c:pt idx="16">
                  <c:v>7.7</c:v>
                </c:pt>
                <c:pt idx="17">
                  <c:v>7.5</c:v>
                </c:pt>
                <c:pt idx="18">
                  <c:v>7.3</c:v>
                </c:pt>
                <c:pt idx="19">
                  <c:v>7.5</c:v>
                </c:pt>
                <c:pt idx="20">
                  <c:v>7.4</c:v>
                </c:pt>
                <c:pt idx="21">
                  <c:v>7.8</c:v>
                </c:pt>
                <c:pt idx="22">
                  <c:v>7.2</c:v>
                </c:pt>
                <c:pt idx="23">
                  <c:v>7.2</c:v>
                </c:pt>
                <c:pt idx="24">
                  <c:v>7</c:v>
                </c:pt>
                <c:pt idx="25">
                  <c:v>6.8</c:v>
                </c:pt>
                <c:pt idx="26">
                  <c:v>7.1</c:v>
                </c:pt>
                <c:pt idx="27" formatCode="0.00">
                  <c:v>7.6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5C5-43FB-B397-ACF1D108610B}"/>
            </c:ext>
          </c:extLst>
        </c:ser>
        <c:ser>
          <c:idx val="6"/>
          <c:order val="3"/>
          <c:tx>
            <c:strRef>
              <c:f>'Bilakera 2015-2016'!$B$15</c:f>
              <c:strCache>
                <c:ptCount val="1"/>
                <c:pt idx="0">
                  <c:v>Ordizia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02/22</c:v>
                </c:pt>
                <c:pt idx="1">
                  <c:v>04/22</c:v>
                </c:pt>
                <c:pt idx="2">
                  <c:v>06/22</c:v>
                </c:pt>
                <c:pt idx="3">
                  <c:v>08/22</c:v>
                </c:pt>
                <c:pt idx="4">
                  <c:v>10/22</c:v>
                </c:pt>
                <c:pt idx="5">
                  <c:v>12/22</c:v>
                </c:pt>
                <c:pt idx="6">
                  <c:v>02/23</c:v>
                </c:pt>
                <c:pt idx="7">
                  <c:v>04/23</c:v>
                </c:pt>
                <c:pt idx="8">
                  <c:v>06/23</c:v>
                </c:pt>
                <c:pt idx="9">
                  <c:v>08/23</c:v>
                </c:pt>
                <c:pt idx="10">
                  <c:v>10/23</c:v>
                </c:pt>
                <c:pt idx="11">
                  <c:v>12/23</c:v>
                </c:pt>
                <c:pt idx="12">
                  <c:v>02/24</c:v>
                </c:pt>
                <c:pt idx="13">
                  <c:v>04/24</c:v>
                </c:pt>
                <c:pt idx="14">
                  <c:v>06/24</c:v>
                </c:pt>
                <c:pt idx="15">
                  <c:v>08/24</c:v>
                </c:pt>
                <c:pt idx="16">
                  <c:v>10/24</c:v>
                </c:pt>
                <c:pt idx="17">
                  <c:v>12/24</c:v>
                </c:pt>
                <c:pt idx="18">
                  <c:v>02/25</c:v>
                </c:pt>
                <c:pt idx="19">
                  <c:v>04/25</c:v>
                </c:pt>
                <c:pt idx="20">
                  <c:v>06/25</c:v>
                </c:pt>
                <c:pt idx="21">
                  <c:v>08/25</c:v>
                </c:pt>
                <c:pt idx="22">
                  <c:v>10/25</c:v>
                </c:pt>
                <c:pt idx="23">
                  <c:v>12/25</c:v>
                </c:pt>
                <c:pt idx="24">
                  <c:v>02/26</c:v>
                </c:pt>
                <c:pt idx="25">
                  <c:v>04/26</c:v>
                </c:pt>
                <c:pt idx="26">
                  <c:v>06/26</c:v>
                </c:pt>
                <c:pt idx="27">
                  <c:v>08/2026</c:v>
                </c:pt>
              </c:strCache>
            </c:strRef>
          </c:cat>
          <c:val>
            <c:numRef>
              <c:f>'Bilakera 2015-2016'!$C$15:$AD$15</c:f>
              <c:numCache>
                <c:formatCode>General</c:formatCode>
                <c:ptCount val="28"/>
                <c:pt idx="0" formatCode="0.00">
                  <c:v>9.4470516221179359</c:v>
                </c:pt>
                <c:pt idx="1">
                  <c:v>10</c:v>
                </c:pt>
                <c:pt idx="2">
                  <c:v>10.1</c:v>
                </c:pt>
                <c:pt idx="3">
                  <c:v>10.1</c:v>
                </c:pt>
                <c:pt idx="4">
                  <c:v>10.1</c:v>
                </c:pt>
                <c:pt idx="5">
                  <c:v>9.8000000000000007</c:v>
                </c:pt>
                <c:pt idx="6">
                  <c:v>9.9</c:v>
                </c:pt>
                <c:pt idx="7">
                  <c:v>9.3000000000000007</c:v>
                </c:pt>
                <c:pt idx="8">
                  <c:v>9.1999999999999993</c:v>
                </c:pt>
                <c:pt idx="9">
                  <c:v>9.9</c:v>
                </c:pt>
                <c:pt idx="10">
                  <c:v>9.9</c:v>
                </c:pt>
                <c:pt idx="11">
                  <c:v>9.1999999999999993</c:v>
                </c:pt>
                <c:pt idx="12">
                  <c:v>9.1999999999999993</c:v>
                </c:pt>
                <c:pt idx="13">
                  <c:v>9.9</c:v>
                </c:pt>
                <c:pt idx="14">
                  <c:v>9.3000000000000007</c:v>
                </c:pt>
                <c:pt idx="15">
                  <c:v>9.6999999999999993</c:v>
                </c:pt>
                <c:pt idx="16">
                  <c:v>9.6999999999999993</c:v>
                </c:pt>
                <c:pt idx="17">
                  <c:v>9.1</c:v>
                </c:pt>
                <c:pt idx="18">
                  <c:v>8.6999999999999993</c:v>
                </c:pt>
                <c:pt idx="19">
                  <c:v>8.5</c:v>
                </c:pt>
                <c:pt idx="20">
                  <c:v>8.5</c:v>
                </c:pt>
                <c:pt idx="21">
                  <c:v>9.3000000000000007</c:v>
                </c:pt>
                <c:pt idx="22">
                  <c:v>9.1</c:v>
                </c:pt>
                <c:pt idx="23">
                  <c:v>8.3000000000000007</c:v>
                </c:pt>
                <c:pt idx="24">
                  <c:v>8.1999999999999993</c:v>
                </c:pt>
                <c:pt idx="25">
                  <c:v>7.7</c:v>
                </c:pt>
                <c:pt idx="26">
                  <c:v>8.1999999999999993</c:v>
                </c:pt>
                <c:pt idx="27" formatCode="0.00">
                  <c:v>8.6999999999999993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5C5-43FB-B397-ACF1D108610B}"/>
            </c:ext>
          </c:extLst>
        </c:ser>
        <c:ser>
          <c:idx val="15"/>
          <c:order val="4"/>
          <c:tx>
            <c:strRef>
              <c:f>'Bilakera 2015-2016'!$B$28</c:f>
              <c:strCache>
                <c:ptCount val="1"/>
                <c:pt idx="0">
                  <c:v>Lazkao</c:v>
                </c:pt>
              </c:strCache>
            </c:strRef>
          </c:tx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02/22</c:v>
                </c:pt>
                <c:pt idx="1">
                  <c:v>04/22</c:v>
                </c:pt>
                <c:pt idx="2">
                  <c:v>06/22</c:v>
                </c:pt>
                <c:pt idx="3">
                  <c:v>08/22</c:v>
                </c:pt>
                <c:pt idx="4">
                  <c:v>10/22</c:v>
                </c:pt>
                <c:pt idx="5">
                  <c:v>12/22</c:v>
                </c:pt>
                <c:pt idx="6">
                  <c:v>02/23</c:v>
                </c:pt>
                <c:pt idx="7">
                  <c:v>04/23</c:v>
                </c:pt>
                <c:pt idx="8">
                  <c:v>06/23</c:v>
                </c:pt>
                <c:pt idx="9">
                  <c:v>08/23</c:v>
                </c:pt>
                <c:pt idx="10">
                  <c:v>10/23</c:v>
                </c:pt>
                <c:pt idx="11">
                  <c:v>12/23</c:v>
                </c:pt>
                <c:pt idx="12">
                  <c:v>02/24</c:v>
                </c:pt>
                <c:pt idx="13">
                  <c:v>04/24</c:v>
                </c:pt>
                <c:pt idx="14">
                  <c:v>06/24</c:v>
                </c:pt>
                <c:pt idx="15">
                  <c:v>08/24</c:v>
                </c:pt>
                <c:pt idx="16">
                  <c:v>10/24</c:v>
                </c:pt>
                <c:pt idx="17">
                  <c:v>12/24</c:v>
                </c:pt>
                <c:pt idx="18">
                  <c:v>02/25</c:v>
                </c:pt>
                <c:pt idx="19">
                  <c:v>04/25</c:v>
                </c:pt>
                <c:pt idx="20">
                  <c:v>06/25</c:v>
                </c:pt>
                <c:pt idx="21">
                  <c:v>08/25</c:v>
                </c:pt>
                <c:pt idx="22">
                  <c:v>10/25</c:v>
                </c:pt>
                <c:pt idx="23">
                  <c:v>12/25</c:v>
                </c:pt>
                <c:pt idx="24">
                  <c:v>02/26</c:v>
                </c:pt>
                <c:pt idx="25">
                  <c:v>04/26</c:v>
                </c:pt>
                <c:pt idx="26">
                  <c:v>06/26</c:v>
                </c:pt>
                <c:pt idx="27">
                  <c:v>08/2026</c:v>
                </c:pt>
              </c:strCache>
            </c:strRef>
          </c:cat>
          <c:val>
            <c:numRef>
              <c:f>'Bilakera 2015-2016'!$C$28:$AD$28</c:f>
              <c:numCache>
                <c:formatCode>General</c:formatCode>
                <c:ptCount val="28"/>
                <c:pt idx="0" formatCode="0.00">
                  <c:v>7.1653268088081088</c:v>
                </c:pt>
                <c:pt idx="1">
                  <c:v>7.6</c:v>
                </c:pt>
                <c:pt idx="2">
                  <c:v>6.5</c:v>
                </c:pt>
                <c:pt idx="3">
                  <c:v>7</c:v>
                </c:pt>
                <c:pt idx="4">
                  <c:v>7</c:v>
                </c:pt>
                <c:pt idx="5">
                  <c:v>7.2</c:v>
                </c:pt>
                <c:pt idx="6">
                  <c:v>6.9</c:v>
                </c:pt>
                <c:pt idx="7">
                  <c:v>6.2</c:v>
                </c:pt>
                <c:pt idx="8">
                  <c:v>6.3</c:v>
                </c:pt>
                <c:pt idx="9">
                  <c:v>6.7</c:v>
                </c:pt>
                <c:pt idx="10">
                  <c:v>6.8</c:v>
                </c:pt>
                <c:pt idx="11">
                  <c:v>6.4</c:v>
                </c:pt>
                <c:pt idx="12">
                  <c:v>7.2</c:v>
                </c:pt>
                <c:pt idx="13">
                  <c:v>7.5</c:v>
                </c:pt>
                <c:pt idx="14">
                  <c:v>6.8</c:v>
                </c:pt>
                <c:pt idx="15">
                  <c:v>7.2</c:v>
                </c:pt>
                <c:pt idx="16">
                  <c:v>6.7</c:v>
                </c:pt>
                <c:pt idx="17">
                  <c:v>6.5</c:v>
                </c:pt>
                <c:pt idx="18">
                  <c:v>6.6</c:v>
                </c:pt>
                <c:pt idx="19">
                  <c:v>7</c:v>
                </c:pt>
                <c:pt idx="20">
                  <c:v>6.6</c:v>
                </c:pt>
                <c:pt idx="21">
                  <c:v>6.5</c:v>
                </c:pt>
                <c:pt idx="22">
                  <c:v>6.3</c:v>
                </c:pt>
                <c:pt idx="23">
                  <c:v>6.8</c:v>
                </c:pt>
                <c:pt idx="24">
                  <c:v>6.2</c:v>
                </c:pt>
                <c:pt idx="25">
                  <c:v>6.5</c:v>
                </c:pt>
                <c:pt idx="26">
                  <c:v>6.6</c:v>
                </c:pt>
                <c:pt idx="27" formatCode="0.00">
                  <c:v>6.7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5C5-43FB-B397-ACF1D108610B}"/>
            </c:ext>
          </c:extLst>
        </c:ser>
        <c:ser>
          <c:idx val="11"/>
          <c:order val="5"/>
          <c:tx>
            <c:strRef>
              <c:f>'Bilakera 2015-2016'!$B$23</c:f>
              <c:strCache>
                <c:ptCount val="1"/>
                <c:pt idx="0">
                  <c:v>Beasain</c:v>
                </c:pt>
              </c:strCache>
            </c:strRef>
          </c:tx>
          <c:spPr>
            <a:ln>
              <a:solidFill>
                <a:srgbClr val="FFFF00"/>
              </a:solidFill>
            </a:ln>
          </c:spPr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02/22</c:v>
                </c:pt>
                <c:pt idx="1">
                  <c:v>04/22</c:v>
                </c:pt>
                <c:pt idx="2">
                  <c:v>06/22</c:v>
                </c:pt>
                <c:pt idx="3">
                  <c:v>08/22</c:v>
                </c:pt>
                <c:pt idx="4">
                  <c:v>10/22</c:v>
                </c:pt>
                <c:pt idx="5">
                  <c:v>12/22</c:v>
                </c:pt>
                <c:pt idx="6">
                  <c:v>02/23</c:v>
                </c:pt>
                <c:pt idx="7">
                  <c:v>04/23</c:v>
                </c:pt>
                <c:pt idx="8">
                  <c:v>06/23</c:v>
                </c:pt>
                <c:pt idx="9">
                  <c:v>08/23</c:v>
                </c:pt>
                <c:pt idx="10">
                  <c:v>10/23</c:v>
                </c:pt>
                <c:pt idx="11">
                  <c:v>12/23</c:v>
                </c:pt>
                <c:pt idx="12">
                  <c:v>02/24</c:v>
                </c:pt>
                <c:pt idx="13">
                  <c:v>04/24</c:v>
                </c:pt>
                <c:pt idx="14">
                  <c:v>06/24</c:v>
                </c:pt>
                <c:pt idx="15">
                  <c:v>08/24</c:v>
                </c:pt>
                <c:pt idx="16">
                  <c:v>10/24</c:v>
                </c:pt>
                <c:pt idx="17">
                  <c:v>12/24</c:v>
                </c:pt>
                <c:pt idx="18">
                  <c:v>02/25</c:v>
                </c:pt>
                <c:pt idx="19">
                  <c:v>04/25</c:v>
                </c:pt>
                <c:pt idx="20">
                  <c:v>06/25</c:v>
                </c:pt>
                <c:pt idx="21">
                  <c:v>08/25</c:v>
                </c:pt>
                <c:pt idx="22">
                  <c:v>10/25</c:v>
                </c:pt>
                <c:pt idx="23">
                  <c:v>12/25</c:v>
                </c:pt>
                <c:pt idx="24">
                  <c:v>02/26</c:v>
                </c:pt>
                <c:pt idx="25">
                  <c:v>04/26</c:v>
                </c:pt>
                <c:pt idx="26">
                  <c:v>06/26</c:v>
                </c:pt>
                <c:pt idx="27">
                  <c:v>08/2026</c:v>
                </c:pt>
              </c:strCache>
            </c:strRef>
          </c:cat>
          <c:val>
            <c:numRef>
              <c:f>'Bilakera 2015-2016'!$C$23:$AD$23</c:f>
              <c:numCache>
                <c:formatCode>General</c:formatCode>
                <c:ptCount val="28"/>
                <c:pt idx="0" formatCode="0.00">
                  <c:v>7.4360847333820317</c:v>
                </c:pt>
                <c:pt idx="1">
                  <c:v>7.7</c:v>
                </c:pt>
                <c:pt idx="2">
                  <c:v>7.7</c:v>
                </c:pt>
                <c:pt idx="3">
                  <c:v>7.9</c:v>
                </c:pt>
                <c:pt idx="4">
                  <c:v>7.7</c:v>
                </c:pt>
                <c:pt idx="5">
                  <c:v>8.1</c:v>
                </c:pt>
                <c:pt idx="6">
                  <c:v>8.3000000000000007</c:v>
                </c:pt>
                <c:pt idx="7">
                  <c:v>7.9</c:v>
                </c:pt>
                <c:pt idx="8">
                  <c:v>7.6</c:v>
                </c:pt>
                <c:pt idx="9">
                  <c:v>8.1</c:v>
                </c:pt>
                <c:pt idx="10">
                  <c:v>7.9</c:v>
                </c:pt>
                <c:pt idx="11">
                  <c:v>8</c:v>
                </c:pt>
                <c:pt idx="12">
                  <c:v>8.3000000000000007</c:v>
                </c:pt>
                <c:pt idx="13">
                  <c:v>8.6999999999999993</c:v>
                </c:pt>
                <c:pt idx="14">
                  <c:v>8.1</c:v>
                </c:pt>
                <c:pt idx="15">
                  <c:v>8.6</c:v>
                </c:pt>
                <c:pt idx="16">
                  <c:v>8.3000000000000007</c:v>
                </c:pt>
                <c:pt idx="17">
                  <c:v>8.4</c:v>
                </c:pt>
                <c:pt idx="18">
                  <c:v>8.4</c:v>
                </c:pt>
                <c:pt idx="19">
                  <c:v>8.9</c:v>
                </c:pt>
                <c:pt idx="20">
                  <c:v>8.9</c:v>
                </c:pt>
                <c:pt idx="21">
                  <c:v>8.8000000000000007</c:v>
                </c:pt>
                <c:pt idx="22">
                  <c:v>7.8</c:v>
                </c:pt>
                <c:pt idx="23">
                  <c:v>8.1</c:v>
                </c:pt>
                <c:pt idx="24">
                  <c:v>8.1</c:v>
                </c:pt>
                <c:pt idx="25">
                  <c:v>7.9</c:v>
                </c:pt>
                <c:pt idx="26">
                  <c:v>7.9</c:v>
                </c:pt>
                <c:pt idx="27" formatCode="0.00">
                  <c:v>8.6999999999999993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5C5-43FB-B397-ACF1D10861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3068928"/>
        <c:axId val="202369280"/>
      </c:lineChart>
      <c:catAx>
        <c:axId val="203068928"/>
        <c:scaling>
          <c:orientation val="minMax"/>
        </c:scaling>
        <c:delete val="0"/>
        <c:axPos val="b"/>
        <c:numFmt formatCode="mmm\-yy" sourceLinked="0"/>
        <c:majorTickMark val="none"/>
        <c:minorTickMark val="none"/>
        <c:tickLblPos val="nextTo"/>
        <c:spPr>
          <a:ln>
            <a:solidFill>
              <a:srgbClr val="00B050"/>
            </a:solidFill>
          </a:ln>
        </c:spPr>
        <c:txPr>
          <a:bodyPr rot="-270000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202369280"/>
        <c:crosses val="autoZero"/>
        <c:auto val="1"/>
        <c:lblAlgn val="ctr"/>
        <c:lblOffset val="100"/>
        <c:tickLblSkip val="1"/>
        <c:noMultiLvlLbl val="1"/>
      </c:catAx>
      <c:valAx>
        <c:axId val="202369280"/>
        <c:scaling>
          <c:orientation val="minMax"/>
          <c:max val="15"/>
          <c:min val="5"/>
        </c:scaling>
        <c:delete val="0"/>
        <c:axPos val="l"/>
        <c:majorGridlines/>
        <c:numFmt formatCode="0.00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203068928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8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800" b="1" i="0" u="none" strike="noStrike" baseline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defRPr>
            </a:pPr>
            <a:r>
              <a:rPr lang="es-ES">
                <a:solidFill>
                  <a:schemeClr val="accent1">
                    <a:lumMod val="75000"/>
                  </a:schemeClr>
                </a:solidFill>
              </a:rPr>
              <a:t>Langabezi Tasa % - Tasa de Paro %</a:t>
            </a:r>
          </a:p>
        </c:rich>
      </c:tx>
      <c:layout>
        <c:manualLayout>
          <c:xMode val="edge"/>
          <c:yMode val="edge"/>
          <c:x val="0.3213428888888889"/>
          <c:y val="3.0934196332254586E-2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'Bilakera 2015-2016'!$B$12</c:f>
              <c:strCache>
                <c:ptCount val="1"/>
                <c:pt idx="0">
                  <c:v>EAE-CAPV</c:v>
                </c:pt>
              </c:strCache>
            </c:strRef>
          </c:tx>
          <c:spPr>
            <a:ln>
              <a:solidFill>
                <a:srgbClr val="45FBA9"/>
              </a:solidFill>
            </a:ln>
          </c:spPr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02/22</c:v>
                </c:pt>
                <c:pt idx="1">
                  <c:v>04/22</c:v>
                </c:pt>
                <c:pt idx="2">
                  <c:v>06/22</c:v>
                </c:pt>
                <c:pt idx="3">
                  <c:v>08/22</c:v>
                </c:pt>
                <c:pt idx="4">
                  <c:v>10/22</c:v>
                </c:pt>
                <c:pt idx="5">
                  <c:v>12/22</c:v>
                </c:pt>
                <c:pt idx="6">
                  <c:v>02/23</c:v>
                </c:pt>
                <c:pt idx="7">
                  <c:v>04/23</c:v>
                </c:pt>
                <c:pt idx="8">
                  <c:v>06/23</c:v>
                </c:pt>
                <c:pt idx="9">
                  <c:v>08/23</c:v>
                </c:pt>
                <c:pt idx="10">
                  <c:v>10/23</c:v>
                </c:pt>
                <c:pt idx="11">
                  <c:v>12/23</c:v>
                </c:pt>
                <c:pt idx="12">
                  <c:v>02/24</c:v>
                </c:pt>
                <c:pt idx="13">
                  <c:v>04/24</c:v>
                </c:pt>
                <c:pt idx="14">
                  <c:v>06/24</c:v>
                </c:pt>
                <c:pt idx="15">
                  <c:v>08/24</c:v>
                </c:pt>
                <c:pt idx="16">
                  <c:v>10/24</c:v>
                </c:pt>
                <c:pt idx="17">
                  <c:v>12/24</c:v>
                </c:pt>
                <c:pt idx="18">
                  <c:v>02/25</c:v>
                </c:pt>
                <c:pt idx="19">
                  <c:v>04/25</c:v>
                </c:pt>
                <c:pt idx="20">
                  <c:v>06/25</c:v>
                </c:pt>
                <c:pt idx="21">
                  <c:v>08/25</c:v>
                </c:pt>
                <c:pt idx="22">
                  <c:v>10/25</c:v>
                </c:pt>
                <c:pt idx="23">
                  <c:v>12/25</c:v>
                </c:pt>
                <c:pt idx="24">
                  <c:v>02/26</c:v>
                </c:pt>
                <c:pt idx="25">
                  <c:v>04/26</c:v>
                </c:pt>
                <c:pt idx="26">
                  <c:v>06/26</c:v>
                </c:pt>
                <c:pt idx="27">
                  <c:v>08/2026</c:v>
                </c:pt>
              </c:strCache>
            </c:strRef>
          </c:cat>
          <c:val>
            <c:numRef>
              <c:f>'Bilakera 2015-2016'!$C$12:$AD$12</c:f>
              <c:numCache>
                <c:formatCode>General</c:formatCode>
                <c:ptCount val="28"/>
                <c:pt idx="0" formatCode="0.00">
                  <c:v>10.752014349016429</c:v>
                </c:pt>
                <c:pt idx="1">
                  <c:v>10.7</c:v>
                </c:pt>
                <c:pt idx="2">
                  <c:v>10.4</c:v>
                </c:pt>
                <c:pt idx="3">
                  <c:v>10.6</c:v>
                </c:pt>
                <c:pt idx="4">
                  <c:v>10.4</c:v>
                </c:pt>
                <c:pt idx="5">
                  <c:v>10.3</c:v>
                </c:pt>
                <c:pt idx="6">
                  <c:v>10.5</c:v>
                </c:pt>
                <c:pt idx="7">
                  <c:v>10.1</c:v>
                </c:pt>
                <c:pt idx="8">
                  <c:v>9.9</c:v>
                </c:pt>
                <c:pt idx="9">
                  <c:v>10.199999999999999</c:v>
                </c:pt>
                <c:pt idx="10">
                  <c:v>10.3</c:v>
                </c:pt>
                <c:pt idx="11">
                  <c:v>10.1</c:v>
                </c:pt>
                <c:pt idx="12">
                  <c:v>10.1</c:v>
                </c:pt>
                <c:pt idx="13">
                  <c:v>10</c:v>
                </c:pt>
                <c:pt idx="14">
                  <c:v>9.6999999999999993</c:v>
                </c:pt>
                <c:pt idx="15">
                  <c:v>10.1</c:v>
                </c:pt>
                <c:pt idx="16">
                  <c:v>9.9</c:v>
                </c:pt>
                <c:pt idx="17">
                  <c:v>9.6</c:v>
                </c:pt>
                <c:pt idx="18">
                  <c:v>9.6999999999999993</c:v>
                </c:pt>
                <c:pt idx="19">
                  <c:v>9.5</c:v>
                </c:pt>
                <c:pt idx="20">
                  <c:v>9.1999999999999993</c:v>
                </c:pt>
                <c:pt idx="21">
                  <c:v>9.8000000000000007</c:v>
                </c:pt>
                <c:pt idx="22">
                  <c:v>9.6</c:v>
                </c:pt>
                <c:pt idx="23">
                  <c:v>9.6</c:v>
                </c:pt>
                <c:pt idx="24">
                  <c:v>9.5</c:v>
                </c:pt>
                <c:pt idx="25">
                  <c:v>9.1999999999999993</c:v>
                </c:pt>
                <c:pt idx="26">
                  <c:v>9.3000000000000007</c:v>
                </c:pt>
                <c:pt idx="27" formatCode="0.00">
                  <c:v>9.5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7E-4F02-AFA3-F6932C2EDE21}"/>
            </c:ext>
          </c:extLst>
        </c:ser>
        <c:ser>
          <c:idx val="1"/>
          <c:order val="1"/>
          <c:tx>
            <c:strRef>
              <c:f>'Bilakera 2015-2016'!$B$13</c:f>
              <c:strCache>
                <c:ptCount val="1"/>
                <c:pt idx="0">
                  <c:v>Gipuzkoa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02/22</c:v>
                </c:pt>
                <c:pt idx="1">
                  <c:v>04/22</c:v>
                </c:pt>
                <c:pt idx="2">
                  <c:v>06/22</c:v>
                </c:pt>
                <c:pt idx="3">
                  <c:v>08/22</c:v>
                </c:pt>
                <c:pt idx="4">
                  <c:v>10/22</c:v>
                </c:pt>
                <c:pt idx="5">
                  <c:v>12/22</c:v>
                </c:pt>
                <c:pt idx="6">
                  <c:v>02/23</c:v>
                </c:pt>
                <c:pt idx="7">
                  <c:v>04/23</c:v>
                </c:pt>
                <c:pt idx="8">
                  <c:v>06/23</c:v>
                </c:pt>
                <c:pt idx="9">
                  <c:v>08/23</c:v>
                </c:pt>
                <c:pt idx="10">
                  <c:v>10/23</c:v>
                </c:pt>
                <c:pt idx="11">
                  <c:v>12/23</c:v>
                </c:pt>
                <c:pt idx="12">
                  <c:v>02/24</c:v>
                </c:pt>
                <c:pt idx="13">
                  <c:v>04/24</c:v>
                </c:pt>
                <c:pt idx="14">
                  <c:v>06/24</c:v>
                </c:pt>
                <c:pt idx="15">
                  <c:v>08/24</c:v>
                </c:pt>
                <c:pt idx="16">
                  <c:v>10/24</c:v>
                </c:pt>
                <c:pt idx="17">
                  <c:v>12/24</c:v>
                </c:pt>
                <c:pt idx="18">
                  <c:v>02/25</c:v>
                </c:pt>
                <c:pt idx="19">
                  <c:v>04/25</c:v>
                </c:pt>
                <c:pt idx="20">
                  <c:v>06/25</c:v>
                </c:pt>
                <c:pt idx="21">
                  <c:v>08/25</c:v>
                </c:pt>
                <c:pt idx="22">
                  <c:v>10/25</c:v>
                </c:pt>
                <c:pt idx="23">
                  <c:v>12/25</c:v>
                </c:pt>
                <c:pt idx="24">
                  <c:v>02/26</c:v>
                </c:pt>
                <c:pt idx="25">
                  <c:v>04/26</c:v>
                </c:pt>
                <c:pt idx="26">
                  <c:v>06/26</c:v>
                </c:pt>
                <c:pt idx="27">
                  <c:v>08/2026</c:v>
                </c:pt>
              </c:strCache>
            </c:strRef>
          </c:cat>
          <c:val>
            <c:numRef>
              <c:f>'Bilakera 2015-2016'!$C$13:$AD$13</c:f>
              <c:numCache>
                <c:formatCode>General</c:formatCode>
                <c:ptCount val="28"/>
                <c:pt idx="0" formatCode="0.00">
                  <c:v>8.6657360240796688</c:v>
                </c:pt>
                <c:pt idx="1">
                  <c:v>8.6999999999999993</c:v>
                </c:pt>
                <c:pt idx="2">
                  <c:v>8.3000000000000007</c:v>
                </c:pt>
                <c:pt idx="3">
                  <c:v>8.5</c:v>
                </c:pt>
                <c:pt idx="4">
                  <c:v>8.3000000000000007</c:v>
                </c:pt>
                <c:pt idx="5">
                  <c:v>8.3000000000000007</c:v>
                </c:pt>
                <c:pt idx="6">
                  <c:v>8.5</c:v>
                </c:pt>
                <c:pt idx="7">
                  <c:v>8.1</c:v>
                </c:pt>
                <c:pt idx="8">
                  <c:v>7.9</c:v>
                </c:pt>
                <c:pt idx="9">
                  <c:v>8.1999999999999993</c:v>
                </c:pt>
                <c:pt idx="10">
                  <c:v>8.1999999999999993</c:v>
                </c:pt>
                <c:pt idx="11">
                  <c:v>8.1999999999999993</c:v>
                </c:pt>
                <c:pt idx="12">
                  <c:v>8.1999999999999993</c:v>
                </c:pt>
                <c:pt idx="13">
                  <c:v>8.1</c:v>
                </c:pt>
                <c:pt idx="14">
                  <c:v>7.9</c:v>
                </c:pt>
                <c:pt idx="15">
                  <c:v>8.4</c:v>
                </c:pt>
                <c:pt idx="16">
                  <c:v>8</c:v>
                </c:pt>
                <c:pt idx="17">
                  <c:v>7.8</c:v>
                </c:pt>
                <c:pt idx="18">
                  <c:v>7.8</c:v>
                </c:pt>
                <c:pt idx="19">
                  <c:v>7.7</c:v>
                </c:pt>
                <c:pt idx="20">
                  <c:v>7.4</c:v>
                </c:pt>
                <c:pt idx="21">
                  <c:v>8</c:v>
                </c:pt>
                <c:pt idx="22">
                  <c:v>7.8</c:v>
                </c:pt>
                <c:pt idx="23">
                  <c:v>7.8</c:v>
                </c:pt>
                <c:pt idx="24">
                  <c:v>7.7</c:v>
                </c:pt>
                <c:pt idx="25">
                  <c:v>7.5</c:v>
                </c:pt>
                <c:pt idx="26">
                  <c:v>7.6</c:v>
                </c:pt>
                <c:pt idx="27" formatCode="0.00">
                  <c:v>7.8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27E-4F02-AFA3-F6932C2EDE21}"/>
            </c:ext>
          </c:extLst>
        </c:ser>
        <c:ser>
          <c:idx val="2"/>
          <c:order val="2"/>
          <c:tx>
            <c:strRef>
              <c:f>'Bilakera 2015-2016'!$B$14</c:f>
              <c:strCache>
                <c:ptCount val="1"/>
                <c:pt idx="0">
                  <c:v>Goierri</c:v>
                </c:pt>
              </c:strCache>
            </c:strRef>
          </c:tx>
          <c:spPr>
            <a:ln>
              <a:solidFill>
                <a:schemeClr val="bg1">
                  <a:lumMod val="65000"/>
                </a:schemeClr>
              </a:solidFill>
            </a:ln>
          </c:spPr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02/22</c:v>
                </c:pt>
                <c:pt idx="1">
                  <c:v>04/22</c:v>
                </c:pt>
                <c:pt idx="2">
                  <c:v>06/22</c:v>
                </c:pt>
                <c:pt idx="3">
                  <c:v>08/22</c:v>
                </c:pt>
                <c:pt idx="4">
                  <c:v>10/22</c:v>
                </c:pt>
                <c:pt idx="5">
                  <c:v>12/22</c:v>
                </c:pt>
                <c:pt idx="6">
                  <c:v>02/23</c:v>
                </c:pt>
                <c:pt idx="7">
                  <c:v>04/23</c:v>
                </c:pt>
                <c:pt idx="8">
                  <c:v>06/23</c:v>
                </c:pt>
                <c:pt idx="9">
                  <c:v>08/23</c:v>
                </c:pt>
                <c:pt idx="10">
                  <c:v>10/23</c:v>
                </c:pt>
                <c:pt idx="11">
                  <c:v>12/23</c:v>
                </c:pt>
                <c:pt idx="12">
                  <c:v>02/24</c:v>
                </c:pt>
                <c:pt idx="13">
                  <c:v>04/24</c:v>
                </c:pt>
                <c:pt idx="14">
                  <c:v>06/24</c:v>
                </c:pt>
                <c:pt idx="15">
                  <c:v>08/24</c:v>
                </c:pt>
                <c:pt idx="16">
                  <c:v>10/24</c:v>
                </c:pt>
                <c:pt idx="17">
                  <c:v>12/24</c:v>
                </c:pt>
                <c:pt idx="18">
                  <c:v>02/25</c:v>
                </c:pt>
                <c:pt idx="19">
                  <c:v>04/25</c:v>
                </c:pt>
                <c:pt idx="20">
                  <c:v>06/25</c:v>
                </c:pt>
                <c:pt idx="21">
                  <c:v>08/25</c:v>
                </c:pt>
                <c:pt idx="22">
                  <c:v>10/25</c:v>
                </c:pt>
                <c:pt idx="23">
                  <c:v>12/25</c:v>
                </c:pt>
                <c:pt idx="24">
                  <c:v>02/26</c:v>
                </c:pt>
                <c:pt idx="25">
                  <c:v>04/26</c:v>
                </c:pt>
                <c:pt idx="26">
                  <c:v>06/26</c:v>
                </c:pt>
                <c:pt idx="27">
                  <c:v>08/2026</c:v>
                </c:pt>
              </c:strCache>
            </c:strRef>
          </c:cat>
          <c:val>
            <c:numRef>
              <c:f>'Bilakera 2015-2016'!$C$14:$AD$14</c:f>
              <c:numCache>
                <c:formatCode>General</c:formatCode>
                <c:ptCount val="28"/>
                <c:pt idx="0" formatCode="0.00">
                  <c:v>7.29</c:v>
                </c:pt>
                <c:pt idx="1">
                  <c:v>7.7</c:v>
                </c:pt>
                <c:pt idx="2">
                  <c:v>7.5</c:v>
                </c:pt>
                <c:pt idx="3">
                  <c:v>7.7</c:v>
                </c:pt>
                <c:pt idx="4">
                  <c:v>7.6</c:v>
                </c:pt>
                <c:pt idx="5">
                  <c:v>7.7</c:v>
                </c:pt>
                <c:pt idx="6">
                  <c:v>7.7</c:v>
                </c:pt>
                <c:pt idx="7">
                  <c:v>7.3</c:v>
                </c:pt>
                <c:pt idx="8">
                  <c:v>7.3</c:v>
                </c:pt>
                <c:pt idx="9">
                  <c:v>7.7</c:v>
                </c:pt>
                <c:pt idx="10">
                  <c:v>7.5</c:v>
                </c:pt>
                <c:pt idx="11">
                  <c:v>7.3</c:v>
                </c:pt>
                <c:pt idx="12">
                  <c:v>7.5</c:v>
                </c:pt>
                <c:pt idx="13">
                  <c:v>8</c:v>
                </c:pt>
                <c:pt idx="14">
                  <c:v>7.5</c:v>
                </c:pt>
                <c:pt idx="15">
                  <c:v>7.9</c:v>
                </c:pt>
                <c:pt idx="16">
                  <c:v>7.7</c:v>
                </c:pt>
                <c:pt idx="17">
                  <c:v>7.5</c:v>
                </c:pt>
                <c:pt idx="18">
                  <c:v>7.3</c:v>
                </c:pt>
                <c:pt idx="19">
                  <c:v>7.5</c:v>
                </c:pt>
                <c:pt idx="20">
                  <c:v>7.4</c:v>
                </c:pt>
                <c:pt idx="21">
                  <c:v>7.8</c:v>
                </c:pt>
                <c:pt idx="22">
                  <c:v>7.2</c:v>
                </c:pt>
                <c:pt idx="23">
                  <c:v>7.2</c:v>
                </c:pt>
                <c:pt idx="24">
                  <c:v>7</c:v>
                </c:pt>
                <c:pt idx="25">
                  <c:v>6.8</c:v>
                </c:pt>
                <c:pt idx="26">
                  <c:v>7.1</c:v>
                </c:pt>
                <c:pt idx="27" formatCode="0.00">
                  <c:v>7.6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27E-4F02-AFA3-F6932C2EDE21}"/>
            </c:ext>
          </c:extLst>
        </c:ser>
        <c:ser>
          <c:idx val="6"/>
          <c:order val="3"/>
          <c:tx>
            <c:strRef>
              <c:f>'Bilakera 2015-2016'!$B$15</c:f>
              <c:strCache>
                <c:ptCount val="1"/>
                <c:pt idx="0">
                  <c:v>Ordizia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02/22</c:v>
                </c:pt>
                <c:pt idx="1">
                  <c:v>04/22</c:v>
                </c:pt>
                <c:pt idx="2">
                  <c:v>06/22</c:v>
                </c:pt>
                <c:pt idx="3">
                  <c:v>08/22</c:v>
                </c:pt>
                <c:pt idx="4">
                  <c:v>10/22</c:v>
                </c:pt>
                <c:pt idx="5">
                  <c:v>12/22</c:v>
                </c:pt>
                <c:pt idx="6">
                  <c:v>02/23</c:v>
                </c:pt>
                <c:pt idx="7">
                  <c:v>04/23</c:v>
                </c:pt>
                <c:pt idx="8">
                  <c:v>06/23</c:v>
                </c:pt>
                <c:pt idx="9">
                  <c:v>08/23</c:v>
                </c:pt>
                <c:pt idx="10">
                  <c:v>10/23</c:v>
                </c:pt>
                <c:pt idx="11">
                  <c:v>12/23</c:v>
                </c:pt>
                <c:pt idx="12">
                  <c:v>02/24</c:v>
                </c:pt>
                <c:pt idx="13">
                  <c:v>04/24</c:v>
                </c:pt>
                <c:pt idx="14">
                  <c:v>06/24</c:v>
                </c:pt>
                <c:pt idx="15">
                  <c:v>08/24</c:v>
                </c:pt>
                <c:pt idx="16">
                  <c:v>10/24</c:v>
                </c:pt>
                <c:pt idx="17">
                  <c:v>12/24</c:v>
                </c:pt>
                <c:pt idx="18">
                  <c:v>02/25</c:v>
                </c:pt>
                <c:pt idx="19">
                  <c:v>04/25</c:v>
                </c:pt>
                <c:pt idx="20">
                  <c:v>06/25</c:v>
                </c:pt>
                <c:pt idx="21">
                  <c:v>08/25</c:v>
                </c:pt>
                <c:pt idx="22">
                  <c:v>10/25</c:v>
                </c:pt>
                <c:pt idx="23">
                  <c:v>12/25</c:v>
                </c:pt>
                <c:pt idx="24">
                  <c:v>02/26</c:v>
                </c:pt>
                <c:pt idx="25">
                  <c:v>04/26</c:v>
                </c:pt>
                <c:pt idx="26">
                  <c:v>06/26</c:v>
                </c:pt>
                <c:pt idx="27">
                  <c:v>08/2026</c:v>
                </c:pt>
              </c:strCache>
            </c:strRef>
          </c:cat>
          <c:val>
            <c:numRef>
              <c:f>'Bilakera 2015-2016'!$C$15:$AD$15</c:f>
              <c:numCache>
                <c:formatCode>General</c:formatCode>
                <c:ptCount val="28"/>
                <c:pt idx="0" formatCode="0.00">
                  <c:v>9.4470516221179359</c:v>
                </c:pt>
                <c:pt idx="1">
                  <c:v>10</c:v>
                </c:pt>
                <c:pt idx="2">
                  <c:v>10.1</c:v>
                </c:pt>
                <c:pt idx="3">
                  <c:v>10.1</c:v>
                </c:pt>
                <c:pt idx="4">
                  <c:v>10.1</c:v>
                </c:pt>
                <c:pt idx="5">
                  <c:v>9.8000000000000007</c:v>
                </c:pt>
                <c:pt idx="6">
                  <c:v>9.9</c:v>
                </c:pt>
                <c:pt idx="7">
                  <c:v>9.3000000000000007</c:v>
                </c:pt>
                <c:pt idx="8">
                  <c:v>9.1999999999999993</c:v>
                </c:pt>
                <c:pt idx="9">
                  <c:v>9.9</c:v>
                </c:pt>
                <c:pt idx="10">
                  <c:v>9.9</c:v>
                </c:pt>
                <c:pt idx="11">
                  <c:v>9.1999999999999993</c:v>
                </c:pt>
                <c:pt idx="12">
                  <c:v>9.1999999999999993</c:v>
                </c:pt>
                <c:pt idx="13">
                  <c:v>9.9</c:v>
                </c:pt>
                <c:pt idx="14">
                  <c:v>9.3000000000000007</c:v>
                </c:pt>
                <c:pt idx="15">
                  <c:v>9.6999999999999993</c:v>
                </c:pt>
                <c:pt idx="16">
                  <c:v>9.6999999999999993</c:v>
                </c:pt>
                <c:pt idx="17">
                  <c:v>9.1</c:v>
                </c:pt>
                <c:pt idx="18">
                  <c:v>8.6999999999999993</c:v>
                </c:pt>
                <c:pt idx="19">
                  <c:v>8.5</c:v>
                </c:pt>
                <c:pt idx="20">
                  <c:v>8.5</c:v>
                </c:pt>
                <c:pt idx="21">
                  <c:v>9.3000000000000007</c:v>
                </c:pt>
                <c:pt idx="22">
                  <c:v>9.1</c:v>
                </c:pt>
                <c:pt idx="23">
                  <c:v>8.3000000000000007</c:v>
                </c:pt>
                <c:pt idx="24">
                  <c:v>8.1999999999999993</c:v>
                </c:pt>
                <c:pt idx="25">
                  <c:v>7.7</c:v>
                </c:pt>
                <c:pt idx="26">
                  <c:v>8.1999999999999993</c:v>
                </c:pt>
                <c:pt idx="27" formatCode="0.00">
                  <c:v>8.6999999999999993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27E-4F02-AFA3-F6932C2EDE21}"/>
            </c:ext>
          </c:extLst>
        </c:ser>
        <c:ser>
          <c:idx val="11"/>
          <c:order val="4"/>
          <c:tx>
            <c:strRef>
              <c:f>'Bilakera 2015-2016'!$B$16</c:f>
              <c:strCache>
                <c:ptCount val="1"/>
                <c:pt idx="0">
                  <c:v>Ormaiztegi</c:v>
                </c:pt>
              </c:strCache>
            </c:strRef>
          </c:tx>
          <c:spPr>
            <a:ln>
              <a:solidFill>
                <a:srgbClr val="FFFF00"/>
              </a:solidFill>
            </a:ln>
          </c:spPr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02/22</c:v>
                </c:pt>
                <c:pt idx="1">
                  <c:v>04/22</c:v>
                </c:pt>
                <c:pt idx="2">
                  <c:v>06/22</c:v>
                </c:pt>
                <c:pt idx="3">
                  <c:v>08/22</c:v>
                </c:pt>
                <c:pt idx="4">
                  <c:v>10/22</c:v>
                </c:pt>
                <c:pt idx="5">
                  <c:v>12/22</c:v>
                </c:pt>
                <c:pt idx="6">
                  <c:v>02/23</c:v>
                </c:pt>
                <c:pt idx="7">
                  <c:v>04/23</c:v>
                </c:pt>
                <c:pt idx="8">
                  <c:v>06/23</c:v>
                </c:pt>
                <c:pt idx="9">
                  <c:v>08/23</c:v>
                </c:pt>
                <c:pt idx="10">
                  <c:v>10/23</c:v>
                </c:pt>
                <c:pt idx="11">
                  <c:v>12/23</c:v>
                </c:pt>
                <c:pt idx="12">
                  <c:v>02/24</c:v>
                </c:pt>
                <c:pt idx="13">
                  <c:v>04/24</c:v>
                </c:pt>
                <c:pt idx="14">
                  <c:v>06/24</c:v>
                </c:pt>
                <c:pt idx="15">
                  <c:v>08/24</c:v>
                </c:pt>
                <c:pt idx="16">
                  <c:v>10/24</c:v>
                </c:pt>
                <c:pt idx="17">
                  <c:v>12/24</c:v>
                </c:pt>
                <c:pt idx="18">
                  <c:v>02/25</c:v>
                </c:pt>
                <c:pt idx="19">
                  <c:v>04/25</c:v>
                </c:pt>
                <c:pt idx="20">
                  <c:v>06/25</c:v>
                </c:pt>
                <c:pt idx="21">
                  <c:v>08/25</c:v>
                </c:pt>
                <c:pt idx="22">
                  <c:v>10/25</c:v>
                </c:pt>
                <c:pt idx="23">
                  <c:v>12/25</c:v>
                </c:pt>
                <c:pt idx="24">
                  <c:v>02/26</c:v>
                </c:pt>
                <c:pt idx="25">
                  <c:v>04/26</c:v>
                </c:pt>
                <c:pt idx="26">
                  <c:v>06/26</c:v>
                </c:pt>
                <c:pt idx="27">
                  <c:v>08/2026</c:v>
                </c:pt>
              </c:strCache>
            </c:strRef>
          </c:cat>
          <c:val>
            <c:numRef>
              <c:f>'Bilakera 2015-2016'!$C$16:$AD$16</c:f>
              <c:numCache>
                <c:formatCode>General</c:formatCode>
                <c:ptCount val="28"/>
                <c:pt idx="0" formatCode="0.00">
                  <c:v>6.4957264957264966</c:v>
                </c:pt>
                <c:pt idx="1">
                  <c:v>7.5</c:v>
                </c:pt>
                <c:pt idx="2">
                  <c:v>6.8</c:v>
                </c:pt>
                <c:pt idx="3">
                  <c:v>7.2</c:v>
                </c:pt>
                <c:pt idx="4">
                  <c:v>6.8</c:v>
                </c:pt>
                <c:pt idx="5">
                  <c:v>6.3</c:v>
                </c:pt>
                <c:pt idx="6">
                  <c:v>6.5</c:v>
                </c:pt>
                <c:pt idx="7">
                  <c:v>6.8</c:v>
                </c:pt>
                <c:pt idx="8">
                  <c:v>6.3</c:v>
                </c:pt>
                <c:pt idx="9">
                  <c:v>7.1</c:v>
                </c:pt>
                <c:pt idx="10">
                  <c:v>6.8</c:v>
                </c:pt>
                <c:pt idx="11">
                  <c:v>6.3</c:v>
                </c:pt>
                <c:pt idx="12">
                  <c:v>4.5999999999999996</c:v>
                </c:pt>
                <c:pt idx="13">
                  <c:v>4.9000000000000004</c:v>
                </c:pt>
                <c:pt idx="14">
                  <c:v>6.7</c:v>
                </c:pt>
                <c:pt idx="15">
                  <c:v>6.8</c:v>
                </c:pt>
                <c:pt idx="16">
                  <c:v>6.3</c:v>
                </c:pt>
                <c:pt idx="17">
                  <c:v>6.5</c:v>
                </c:pt>
                <c:pt idx="18">
                  <c:v>6.8</c:v>
                </c:pt>
                <c:pt idx="19">
                  <c:v>7</c:v>
                </c:pt>
                <c:pt idx="20">
                  <c:v>7.1</c:v>
                </c:pt>
                <c:pt idx="21">
                  <c:v>9</c:v>
                </c:pt>
                <c:pt idx="22">
                  <c:v>6.5</c:v>
                </c:pt>
                <c:pt idx="23">
                  <c:v>6</c:v>
                </c:pt>
                <c:pt idx="24">
                  <c:v>5.2</c:v>
                </c:pt>
                <c:pt idx="25">
                  <c:v>6.3</c:v>
                </c:pt>
                <c:pt idx="26">
                  <c:v>7.1</c:v>
                </c:pt>
                <c:pt idx="27" formatCode="0.00">
                  <c:v>7.6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27E-4F02-AFA3-F6932C2EDE21}"/>
            </c:ext>
          </c:extLst>
        </c:ser>
        <c:ser>
          <c:idx val="15"/>
          <c:order val="5"/>
          <c:tx>
            <c:strRef>
              <c:f>'Bilakera 2015-2016'!$B$17</c:f>
              <c:strCache>
                <c:ptCount val="1"/>
                <c:pt idx="0">
                  <c:v>Olaberria</c:v>
                </c:pt>
              </c:strCache>
            </c:strRef>
          </c:tx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02/22</c:v>
                </c:pt>
                <c:pt idx="1">
                  <c:v>04/22</c:v>
                </c:pt>
                <c:pt idx="2">
                  <c:v>06/22</c:v>
                </c:pt>
                <c:pt idx="3">
                  <c:v>08/22</c:v>
                </c:pt>
                <c:pt idx="4">
                  <c:v>10/22</c:v>
                </c:pt>
                <c:pt idx="5">
                  <c:v>12/22</c:v>
                </c:pt>
                <c:pt idx="6">
                  <c:v>02/23</c:v>
                </c:pt>
                <c:pt idx="7">
                  <c:v>04/23</c:v>
                </c:pt>
                <c:pt idx="8">
                  <c:v>06/23</c:v>
                </c:pt>
                <c:pt idx="9">
                  <c:v>08/23</c:v>
                </c:pt>
                <c:pt idx="10">
                  <c:v>10/23</c:v>
                </c:pt>
                <c:pt idx="11">
                  <c:v>12/23</c:v>
                </c:pt>
                <c:pt idx="12">
                  <c:v>02/24</c:v>
                </c:pt>
                <c:pt idx="13">
                  <c:v>04/24</c:v>
                </c:pt>
                <c:pt idx="14">
                  <c:v>06/24</c:v>
                </c:pt>
                <c:pt idx="15">
                  <c:v>08/24</c:v>
                </c:pt>
                <c:pt idx="16">
                  <c:v>10/24</c:v>
                </c:pt>
                <c:pt idx="17">
                  <c:v>12/24</c:v>
                </c:pt>
                <c:pt idx="18">
                  <c:v>02/25</c:v>
                </c:pt>
                <c:pt idx="19">
                  <c:v>04/25</c:v>
                </c:pt>
                <c:pt idx="20">
                  <c:v>06/25</c:v>
                </c:pt>
                <c:pt idx="21">
                  <c:v>08/25</c:v>
                </c:pt>
                <c:pt idx="22">
                  <c:v>10/25</c:v>
                </c:pt>
                <c:pt idx="23">
                  <c:v>12/25</c:v>
                </c:pt>
                <c:pt idx="24">
                  <c:v>02/26</c:v>
                </c:pt>
                <c:pt idx="25">
                  <c:v>04/26</c:v>
                </c:pt>
                <c:pt idx="26">
                  <c:v>06/26</c:v>
                </c:pt>
                <c:pt idx="27">
                  <c:v>08/2026</c:v>
                </c:pt>
              </c:strCache>
            </c:strRef>
          </c:cat>
          <c:val>
            <c:numRef>
              <c:f>'Bilakera 2015-2016'!$C$17:$AD$17</c:f>
              <c:numCache>
                <c:formatCode>General</c:formatCode>
                <c:ptCount val="28"/>
                <c:pt idx="0" formatCode="0.00">
                  <c:v>7.6754385964912286</c:v>
                </c:pt>
                <c:pt idx="1">
                  <c:v>8.8000000000000007</c:v>
                </c:pt>
                <c:pt idx="2">
                  <c:v>7.2</c:v>
                </c:pt>
                <c:pt idx="3">
                  <c:v>7.9</c:v>
                </c:pt>
                <c:pt idx="4">
                  <c:v>8.6</c:v>
                </c:pt>
                <c:pt idx="5">
                  <c:v>8.3000000000000007</c:v>
                </c:pt>
                <c:pt idx="6">
                  <c:v>7.4</c:v>
                </c:pt>
                <c:pt idx="7">
                  <c:v>7</c:v>
                </c:pt>
                <c:pt idx="8">
                  <c:v>7.8</c:v>
                </c:pt>
                <c:pt idx="9">
                  <c:v>8.1</c:v>
                </c:pt>
                <c:pt idx="10">
                  <c:v>8.6999999999999993</c:v>
                </c:pt>
                <c:pt idx="11">
                  <c:v>8.6999999999999993</c:v>
                </c:pt>
                <c:pt idx="12">
                  <c:v>7.5</c:v>
                </c:pt>
                <c:pt idx="13">
                  <c:v>8.1999999999999993</c:v>
                </c:pt>
                <c:pt idx="14">
                  <c:v>6.2</c:v>
                </c:pt>
                <c:pt idx="15">
                  <c:v>8.4</c:v>
                </c:pt>
                <c:pt idx="16">
                  <c:v>7.9</c:v>
                </c:pt>
                <c:pt idx="17">
                  <c:v>8.1</c:v>
                </c:pt>
                <c:pt idx="18">
                  <c:v>7.5</c:v>
                </c:pt>
                <c:pt idx="19">
                  <c:v>8.1</c:v>
                </c:pt>
                <c:pt idx="20">
                  <c:v>7.7</c:v>
                </c:pt>
                <c:pt idx="21">
                  <c:v>7.3</c:v>
                </c:pt>
                <c:pt idx="22">
                  <c:v>8.5</c:v>
                </c:pt>
                <c:pt idx="23">
                  <c:v>9.1</c:v>
                </c:pt>
                <c:pt idx="24">
                  <c:v>8.6999999999999993</c:v>
                </c:pt>
                <c:pt idx="25">
                  <c:v>8.9</c:v>
                </c:pt>
                <c:pt idx="26">
                  <c:v>8.6999999999999993</c:v>
                </c:pt>
                <c:pt idx="27" formatCode="0.00">
                  <c:v>8.6999999999999993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27E-4F02-AFA3-F6932C2EDE21}"/>
            </c:ext>
          </c:extLst>
        </c:ser>
        <c:ser>
          <c:idx val="3"/>
          <c:order val="6"/>
          <c:tx>
            <c:strRef>
              <c:f>'Bilakera 2015-2016'!$B$18</c:f>
              <c:strCache>
                <c:ptCount val="1"/>
                <c:pt idx="0">
                  <c:v>Arama</c:v>
                </c:pt>
              </c:strCache>
            </c:strRef>
          </c:tx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02/22</c:v>
                </c:pt>
                <c:pt idx="1">
                  <c:v>04/22</c:v>
                </c:pt>
                <c:pt idx="2">
                  <c:v>06/22</c:v>
                </c:pt>
                <c:pt idx="3">
                  <c:v>08/22</c:v>
                </c:pt>
                <c:pt idx="4">
                  <c:v>10/22</c:v>
                </c:pt>
                <c:pt idx="5">
                  <c:v>12/22</c:v>
                </c:pt>
                <c:pt idx="6">
                  <c:v>02/23</c:v>
                </c:pt>
                <c:pt idx="7">
                  <c:v>04/23</c:v>
                </c:pt>
                <c:pt idx="8">
                  <c:v>06/23</c:v>
                </c:pt>
                <c:pt idx="9">
                  <c:v>08/23</c:v>
                </c:pt>
                <c:pt idx="10">
                  <c:v>10/23</c:v>
                </c:pt>
                <c:pt idx="11">
                  <c:v>12/23</c:v>
                </c:pt>
                <c:pt idx="12">
                  <c:v>02/24</c:v>
                </c:pt>
                <c:pt idx="13">
                  <c:v>04/24</c:v>
                </c:pt>
                <c:pt idx="14">
                  <c:v>06/24</c:v>
                </c:pt>
                <c:pt idx="15">
                  <c:v>08/24</c:v>
                </c:pt>
                <c:pt idx="16">
                  <c:v>10/24</c:v>
                </c:pt>
                <c:pt idx="17">
                  <c:v>12/24</c:v>
                </c:pt>
                <c:pt idx="18">
                  <c:v>02/25</c:v>
                </c:pt>
                <c:pt idx="19">
                  <c:v>04/25</c:v>
                </c:pt>
                <c:pt idx="20">
                  <c:v>06/25</c:v>
                </c:pt>
                <c:pt idx="21">
                  <c:v>08/25</c:v>
                </c:pt>
                <c:pt idx="22">
                  <c:v>10/25</c:v>
                </c:pt>
                <c:pt idx="23">
                  <c:v>12/25</c:v>
                </c:pt>
                <c:pt idx="24">
                  <c:v>02/26</c:v>
                </c:pt>
                <c:pt idx="25">
                  <c:v>04/26</c:v>
                </c:pt>
                <c:pt idx="26">
                  <c:v>06/26</c:v>
                </c:pt>
                <c:pt idx="27">
                  <c:v>08/2026</c:v>
                </c:pt>
              </c:strCache>
            </c:strRef>
          </c:cat>
          <c:val>
            <c:numRef>
              <c:f>'Bilakera 2015-2016'!$C$18:$AD$18</c:f>
              <c:numCache>
                <c:formatCode>General</c:formatCode>
                <c:ptCount val="28"/>
                <c:pt idx="0" formatCode="0.00">
                  <c:v>1.8518518518518516</c:v>
                </c:pt>
                <c:pt idx="1">
                  <c:v>1.9</c:v>
                </c:pt>
                <c:pt idx="2">
                  <c:v>4.5999999999999996</c:v>
                </c:pt>
                <c:pt idx="3">
                  <c:v>4.5999999999999996</c:v>
                </c:pt>
                <c:pt idx="4">
                  <c:v>4.5999999999999996</c:v>
                </c:pt>
                <c:pt idx="5">
                  <c:v>1.9</c:v>
                </c:pt>
                <c:pt idx="6">
                  <c:v>2.1</c:v>
                </c:pt>
                <c:pt idx="7">
                  <c:v>2.1</c:v>
                </c:pt>
                <c:pt idx="8">
                  <c:v>2.1</c:v>
                </c:pt>
                <c:pt idx="9">
                  <c:v>1.1000000000000001</c:v>
                </c:pt>
                <c:pt idx="10">
                  <c:v>1.1000000000000001</c:v>
                </c:pt>
                <c:pt idx="11">
                  <c:v>1.1000000000000001</c:v>
                </c:pt>
                <c:pt idx="12">
                  <c:v>0</c:v>
                </c:pt>
                <c:pt idx="13">
                  <c:v>5.2</c:v>
                </c:pt>
                <c:pt idx="14">
                  <c:v>4.2</c:v>
                </c:pt>
                <c:pt idx="15">
                  <c:v>4.2</c:v>
                </c:pt>
                <c:pt idx="16">
                  <c:v>4.2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2</c:v>
                </c:pt>
                <c:pt idx="21">
                  <c:v>2</c:v>
                </c:pt>
                <c:pt idx="22">
                  <c:v>3.1</c:v>
                </c:pt>
                <c:pt idx="23">
                  <c:v>6.1</c:v>
                </c:pt>
                <c:pt idx="24">
                  <c:v>4.5</c:v>
                </c:pt>
                <c:pt idx="25">
                  <c:v>3.4</c:v>
                </c:pt>
                <c:pt idx="26">
                  <c:v>3.4</c:v>
                </c:pt>
                <c:pt idx="27" formatCode="0.00">
                  <c:v>3.4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27E-4F02-AFA3-F6932C2EDE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2010112"/>
        <c:axId val="201321856"/>
      </c:lineChart>
      <c:catAx>
        <c:axId val="202010112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numFmt formatCode="mmm\-yy" sourceLinked="0"/>
        <c:majorTickMark val="none"/>
        <c:minorTickMark val="none"/>
        <c:tickLblPos val="nextTo"/>
        <c:spPr>
          <a:ln>
            <a:solidFill>
              <a:srgbClr val="00B050"/>
            </a:solidFill>
          </a:ln>
        </c:spPr>
        <c:txPr>
          <a:bodyPr rot="-270000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201321856"/>
        <c:crosses val="autoZero"/>
        <c:auto val="1"/>
        <c:lblAlgn val="ctr"/>
        <c:lblOffset val="100"/>
        <c:tickLblSkip val="1"/>
        <c:noMultiLvlLbl val="1"/>
      </c:catAx>
      <c:valAx>
        <c:axId val="201321856"/>
        <c:scaling>
          <c:orientation val="minMax"/>
          <c:max val="15"/>
          <c:min val="0"/>
        </c:scaling>
        <c:delete val="0"/>
        <c:axPos val="l"/>
        <c:majorGridlines/>
        <c:numFmt formatCode="0.00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202010112"/>
        <c:crosses val="autoZero"/>
        <c:crossBetween val="between"/>
        <c:majorUnit val="1"/>
      </c:valAx>
    </c:plotArea>
    <c:legend>
      <c:legendPos val="b"/>
      <c:overlay val="0"/>
      <c:txPr>
        <a:bodyPr/>
        <a:lstStyle/>
        <a:p>
          <a:pPr>
            <a:defRPr sz="8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800" b="1" i="0" u="none" strike="noStrike" baseline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defRPr>
            </a:pPr>
            <a:r>
              <a:rPr lang="es-ES">
                <a:solidFill>
                  <a:schemeClr val="accent1">
                    <a:lumMod val="75000"/>
                  </a:schemeClr>
                </a:solidFill>
              </a:rPr>
              <a:t>Langabezi Tasa % - Tasa de Paro %</a:t>
            </a:r>
          </a:p>
        </c:rich>
      </c:tx>
      <c:layout>
        <c:manualLayout>
          <c:xMode val="edge"/>
          <c:yMode val="edge"/>
          <c:x val="0.30271711111111116"/>
          <c:y val="3.3204962243797195E-2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'Bilakera 2015-2016'!$B$19</c:f>
              <c:strCache>
                <c:ptCount val="1"/>
                <c:pt idx="0">
                  <c:v>Legorreta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02/22</c:v>
                </c:pt>
                <c:pt idx="1">
                  <c:v>04/22</c:v>
                </c:pt>
                <c:pt idx="2">
                  <c:v>06/22</c:v>
                </c:pt>
                <c:pt idx="3">
                  <c:v>08/22</c:v>
                </c:pt>
                <c:pt idx="4">
                  <c:v>10/22</c:v>
                </c:pt>
                <c:pt idx="5">
                  <c:v>12/22</c:v>
                </c:pt>
                <c:pt idx="6">
                  <c:v>02/23</c:v>
                </c:pt>
                <c:pt idx="7">
                  <c:v>04/23</c:v>
                </c:pt>
                <c:pt idx="8">
                  <c:v>06/23</c:v>
                </c:pt>
                <c:pt idx="9">
                  <c:v>08/23</c:v>
                </c:pt>
                <c:pt idx="10">
                  <c:v>10/23</c:v>
                </c:pt>
                <c:pt idx="11">
                  <c:v>12/23</c:v>
                </c:pt>
                <c:pt idx="12">
                  <c:v>02/24</c:v>
                </c:pt>
                <c:pt idx="13">
                  <c:v>04/24</c:v>
                </c:pt>
                <c:pt idx="14">
                  <c:v>06/24</c:v>
                </c:pt>
                <c:pt idx="15">
                  <c:v>08/24</c:v>
                </c:pt>
                <c:pt idx="16">
                  <c:v>10/24</c:v>
                </c:pt>
                <c:pt idx="17">
                  <c:v>12/24</c:v>
                </c:pt>
                <c:pt idx="18">
                  <c:v>02/25</c:v>
                </c:pt>
                <c:pt idx="19">
                  <c:v>04/25</c:v>
                </c:pt>
                <c:pt idx="20">
                  <c:v>06/25</c:v>
                </c:pt>
                <c:pt idx="21">
                  <c:v>08/25</c:v>
                </c:pt>
                <c:pt idx="22">
                  <c:v>10/25</c:v>
                </c:pt>
                <c:pt idx="23">
                  <c:v>12/25</c:v>
                </c:pt>
                <c:pt idx="24">
                  <c:v>02/26</c:v>
                </c:pt>
                <c:pt idx="25">
                  <c:v>04/26</c:v>
                </c:pt>
                <c:pt idx="26">
                  <c:v>06/26</c:v>
                </c:pt>
                <c:pt idx="27">
                  <c:v>08/2026</c:v>
                </c:pt>
              </c:strCache>
            </c:strRef>
          </c:cat>
          <c:val>
            <c:numRef>
              <c:f>'Bilakera 2015-2016'!$C$19:$AD$19</c:f>
              <c:numCache>
                <c:formatCode>General</c:formatCode>
                <c:ptCount val="28"/>
                <c:pt idx="0" formatCode="0.00">
                  <c:v>6.8085106382978724</c:v>
                </c:pt>
                <c:pt idx="1">
                  <c:v>6.2</c:v>
                </c:pt>
                <c:pt idx="2">
                  <c:v>6.2</c:v>
                </c:pt>
                <c:pt idx="3">
                  <c:v>7.5</c:v>
                </c:pt>
                <c:pt idx="4">
                  <c:v>6.4</c:v>
                </c:pt>
                <c:pt idx="5">
                  <c:v>7</c:v>
                </c:pt>
                <c:pt idx="6">
                  <c:v>7.3</c:v>
                </c:pt>
                <c:pt idx="7">
                  <c:v>6.9</c:v>
                </c:pt>
                <c:pt idx="8">
                  <c:v>7</c:v>
                </c:pt>
                <c:pt idx="9">
                  <c:v>7.7</c:v>
                </c:pt>
                <c:pt idx="10">
                  <c:v>6.6</c:v>
                </c:pt>
                <c:pt idx="11">
                  <c:v>7.3</c:v>
                </c:pt>
                <c:pt idx="12">
                  <c:v>7.3</c:v>
                </c:pt>
                <c:pt idx="13">
                  <c:v>7.5</c:v>
                </c:pt>
                <c:pt idx="14">
                  <c:v>6.1</c:v>
                </c:pt>
                <c:pt idx="15">
                  <c:v>7.5</c:v>
                </c:pt>
                <c:pt idx="16">
                  <c:v>6.8</c:v>
                </c:pt>
                <c:pt idx="17">
                  <c:v>6.3</c:v>
                </c:pt>
                <c:pt idx="18">
                  <c:v>6.2</c:v>
                </c:pt>
                <c:pt idx="19">
                  <c:v>5.6</c:v>
                </c:pt>
                <c:pt idx="20">
                  <c:v>4.7</c:v>
                </c:pt>
                <c:pt idx="21">
                  <c:v>5</c:v>
                </c:pt>
                <c:pt idx="22">
                  <c:v>5.6</c:v>
                </c:pt>
                <c:pt idx="23">
                  <c:v>5.0999999999999996</c:v>
                </c:pt>
                <c:pt idx="24">
                  <c:v>5.2</c:v>
                </c:pt>
                <c:pt idx="25">
                  <c:v>4.5999999999999996</c:v>
                </c:pt>
                <c:pt idx="26">
                  <c:v>4.4000000000000004</c:v>
                </c:pt>
                <c:pt idx="27" formatCode="0.00">
                  <c:v>5.8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D1-4C50-B658-B155902D3BB4}"/>
            </c:ext>
          </c:extLst>
        </c:ser>
        <c:ser>
          <c:idx val="1"/>
          <c:order val="1"/>
          <c:tx>
            <c:strRef>
              <c:f>'Bilakera 2015-2016'!$B$20</c:f>
              <c:strCache>
                <c:ptCount val="1"/>
                <c:pt idx="0">
                  <c:v>Zegama</c:v>
                </c:pt>
              </c:strCache>
            </c:strRef>
          </c:tx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02/22</c:v>
                </c:pt>
                <c:pt idx="1">
                  <c:v>04/22</c:v>
                </c:pt>
                <c:pt idx="2">
                  <c:v>06/22</c:v>
                </c:pt>
                <c:pt idx="3">
                  <c:v>08/22</c:v>
                </c:pt>
                <c:pt idx="4">
                  <c:v>10/22</c:v>
                </c:pt>
                <c:pt idx="5">
                  <c:v>12/22</c:v>
                </c:pt>
                <c:pt idx="6">
                  <c:v>02/23</c:v>
                </c:pt>
                <c:pt idx="7">
                  <c:v>04/23</c:v>
                </c:pt>
                <c:pt idx="8">
                  <c:v>06/23</c:v>
                </c:pt>
                <c:pt idx="9">
                  <c:v>08/23</c:v>
                </c:pt>
                <c:pt idx="10">
                  <c:v>10/23</c:v>
                </c:pt>
                <c:pt idx="11">
                  <c:v>12/23</c:v>
                </c:pt>
                <c:pt idx="12">
                  <c:v>02/24</c:v>
                </c:pt>
                <c:pt idx="13">
                  <c:v>04/24</c:v>
                </c:pt>
                <c:pt idx="14">
                  <c:v>06/24</c:v>
                </c:pt>
                <c:pt idx="15">
                  <c:v>08/24</c:v>
                </c:pt>
                <c:pt idx="16">
                  <c:v>10/24</c:v>
                </c:pt>
                <c:pt idx="17">
                  <c:v>12/24</c:v>
                </c:pt>
                <c:pt idx="18">
                  <c:v>02/25</c:v>
                </c:pt>
                <c:pt idx="19">
                  <c:v>04/25</c:v>
                </c:pt>
                <c:pt idx="20">
                  <c:v>06/25</c:v>
                </c:pt>
                <c:pt idx="21">
                  <c:v>08/25</c:v>
                </c:pt>
                <c:pt idx="22">
                  <c:v>10/25</c:v>
                </c:pt>
                <c:pt idx="23">
                  <c:v>12/25</c:v>
                </c:pt>
                <c:pt idx="24">
                  <c:v>02/26</c:v>
                </c:pt>
                <c:pt idx="25">
                  <c:v>04/26</c:v>
                </c:pt>
                <c:pt idx="26">
                  <c:v>06/26</c:v>
                </c:pt>
                <c:pt idx="27">
                  <c:v>08/2026</c:v>
                </c:pt>
              </c:strCache>
            </c:strRef>
          </c:cat>
          <c:val>
            <c:numRef>
              <c:f>'Bilakera 2015-2016'!$C$20:$AD$20</c:f>
              <c:numCache>
                <c:formatCode>General</c:formatCode>
                <c:ptCount val="28"/>
                <c:pt idx="0" formatCode="0.00">
                  <c:v>5.4127198917456019</c:v>
                </c:pt>
                <c:pt idx="1">
                  <c:v>6.2</c:v>
                </c:pt>
                <c:pt idx="2">
                  <c:v>5.3</c:v>
                </c:pt>
                <c:pt idx="3">
                  <c:v>6.5</c:v>
                </c:pt>
                <c:pt idx="4">
                  <c:v>5.8</c:v>
                </c:pt>
                <c:pt idx="5">
                  <c:v>5.6</c:v>
                </c:pt>
                <c:pt idx="6">
                  <c:v>5.4</c:v>
                </c:pt>
                <c:pt idx="7">
                  <c:v>5.0999999999999996</c:v>
                </c:pt>
                <c:pt idx="8">
                  <c:v>5.8</c:v>
                </c:pt>
                <c:pt idx="9">
                  <c:v>6.3</c:v>
                </c:pt>
                <c:pt idx="10">
                  <c:v>5.4</c:v>
                </c:pt>
                <c:pt idx="11">
                  <c:v>6.2</c:v>
                </c:pt>
                <c:pt idx="12">
                  <c:v>6.7</c:v>
                </c:pt>
                <c:pt idx="13">
                  <c:v>7.7</c:v>
                </c:pt>
                <c:pt idx="14">
                  <c:v>6.8</c:v>
                </c:pt>
                <c:pt idx="15">
                  <c:v>6.1</c:v>
                </c:pt>
                <c:pt idx="16">
                  <c:v>6.9</c:v>
                </c:pt>
                <c:pt idx="17">
                  <c:v>7.2</c:v>
                </c:pt>
                <c:pt idx="18">
                  <c:v>6.6</c:v>
                </c:pt>
                <c:pt idx="19">
                  <c:v>6.6</c:v>
                </c:pt>
                <c:pt idx="20">
                  <c:v>7.2</c:v>
                </c:pt>
                <c:pt idx="21">
                  <c:v>8.6</c:v>
                </c:pt>
                <c:pt idx="22">
                  <c:v>8.3000000000000007</c:v>
                </c:pt>
                <c:pt idx="23">
                  <c:v>7.5</c:v>
                </c:pt>
                <c:pt idx="24">
                  <c:v>7.1</c:v>
                </c:pt>
                <c:pt idx="25">
                  <c:v>7</c:v>
                </c:pt>
                <c:pt idx="26">
                  <c:v>6.9</c:v>
                </c:pt>
                <c:pt idx="27" formatCode="0.00">
                  <c:v>6.5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0D1-4C50-B658-B155902D3BB4}"/>
            </c:ext>
          </c:extLst>
        </c:ser>
        <c:ser>
          <c:idx val="2"/>
          <c:order val="2"/>
          <c:tx>
            <c:strRef>
              <c:f>'Bilakera 2015-2016'!$B$21</c:f>
              <c:strCache>
                <c:ptCount val="1"/>
                <c:pt idx="0">
                  <c:v>Itsasondo</c:v>
                </c:pt>
              </c:strCache>
            </c:strRef>
          </c:tx>
          <c:spPr>
            <a:ln>
              <a:solidFill>
                <a:schemeClr val="bg1">
                  <a:lumMod val="65000"/>
                </a:schemeClr>
              </a:solidFill>
            </a:ln>
          </c:spPr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02/22</c:v>
                </c:pt>
                <c:pt idx="1">
                  <c:v>04/22</c:v>
                </c:pt>
                <c:pt idx="2">
                  <c:v>06/22</c:v>
                </c:pt>
                <c:pt idx="3">
                  <c:v>08/22</c:v>
                </c:pt>
                <c:pt idx="4">
                  <c:v>10/22</c:v>
                </c:pt>
                <c:pt idx="5">
                  <c:v>12/22</c:v>
                </c:pt>
                <c:pt idx="6">
                  <c:v>02/23</c:v>
                </c:pt>
                <c:pt idx="7">
                  <c:v>04/23</c:v>
                </c:pt>
                <c:pt idx="8">
                  <c:v>06/23</c:v>
                </c:pt>
                <c:pt idx="9">
                  <c:v>08/23</c:v>
                </c:pt>
                <c:pt idx="10">
                  <c:v>10/23</c:v>
                </c:pt>
                <c:pt idx="11">
                  <c:v>12/23</c:v>
                </c:pt>
                <c:pt idx="12">
                  <c:v>02/24</c:v>
                </c:pt>
                <c:pt idx="13">
                  <c:v>04/24</c:v>
                </c:pt>
                <c:pt idx="14">
                  <c:v>06/24</c:v>
                </c:pt>
                <c:pt idx="15">
                  <c:v>08/24</c:v>
                </c:pt>
                <c:pt idx="16">
                  <c:v>10/24</c:v>
                </c:pt>
                <c:pt idx="17">
                  <c:v>12/24</c:v>
                </c:pt>
                <c:pt idx="18">
                  <c:v>02/25</c:v>
                </c:pt>
                <c:pt idx="19">
                  <c:v>04/25</c:v>
                </c:pt>
                <c:pt idx="20">
                  <c:v>06/25</c:v>
                </c:pt>
                <c:pt idx="21">
                  <c:v>08/25</c:v>
                </c:pt>
                <c:pt idx="22">
                  <c:v>10/25</c:v>
                </c:pt>
                <c:pt idx="23">
                  <c:v>12/25</c:v>
                </c:pt>
                <c:pt idx="24">
                  <c:v>02/26</c:v>
                </c:pt>
                <c:pt idx="25">
                  <c:v>04/26</c:v>
                </c:pt>
                <c:pt idx="26">
                  <c:v>06/26</c:v>
                </c:pt>
                <c:pt idx="27">
                  <c:v>08/2026</c:v>
                </c:pt>
              </c:strCache>
            </c:strRef>
          </c:cat>
          <c:val>
            <c:numRef>
              <c:f>'Bilakera 2015-2016'!$C$21:$AD$21</c:f>
              <c:numCache>
                <c:formatCode>General</c:formatCode>
                <c:ptCount val="28"/>
                <c:pt idx="0" formatCode="0.00">
                  <c:v>8.1005586592178762</c:v>
                </c:pt>
                <c:pt idx="1">
                  <c:v>7</c:v>
                </c:pt>
                <c:pt idx="2">
                  <c:v>7.8</c:v>
                </c:pt>
                <c:pt idx="3">
                  <c:v>8.4</c:v>
                </c:pt>
                <c:pt idx="4">
                  <c:v>7.8</c:v>
                </c:pt>
                <c:pt idx="5">
                  <c:v>8.4</c:v>
                </c:pt>
                <c:pt idx="6">
                  <c:v>9</c:v>
                </c:pt>
                <c:pt idx="7">
                  <c:v>8.4</c:v>
                </c:pt>
                <c:pt idx="8">
                  <c:v>9</c:v>
                </c:pt>
                <c:pt idx="9">
                  <c:v>9.3000000000000007</c:v>
                </c:pt>
                <c:pt idx="10">
                  <c:v>8.6999999999999993</c:v>
                </c:pt>
                <c:pt idx="11">
                  <c:v>8.4</c:v>
                </c:pt>
                <c:pt idx="12">
                  <c:v>8.6</c:v>
                </c:pt>
                <c:pt idx="13">
                  <c:v>8.9</c:v>
                </c:pt>
                <c:pt idx="14">
                  <c:v>10.5</c:v>
                </c:pt>
                <c:pt idx="15">
                  <c:v>11.1</c:v>
                </c:pt>
                <c:pt idx="16">
                  <c:v>11.1</c:v>
                </c:pt>
                <c:pt idx="17">
                  <c:v>9.6</c:v>
                </c:pt>
                <c:pt idx="18">
                  <c:v>7.9</c:v>
                </c:pt>
                <c:pt idx="19">
                  <c:v>8.8000000000000007</c:v>
                </c:pt>
                <c:pt idx="20">
                  <c:v>6.8</c:v>
                </c:pt>
                <c:pt idx="21">
                  <c:v>8.1999999999999993</c:v>
                </c:pt>
                <c:pt idx="22">
                  <c:v>6.5</c:v>
                </c:pt>
                <c:pt idx="23">
                  <c:v>6.8</c:v>
                </c:pt>
                <c:pt idx="24">
                  <c:v>6.3</c:v>
                </c:pt>
                <c:pt idx="25">
                  <c:v>6.6</c:v>
                </c:pt>
                <c:pt idx="26">
                  <c:v>6.6</c:v>
                </c:pt>
                <c:pt idx="27" formatCode="0.00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0D1-4C50-B658-B155902D3BB4}"/>
            </c:ext>
          </c:extLst>
        </c:ser>
        <c:ser>
          <c:idx val="6"/>
          <c:order val="3"/>
          <c:tx>
            <c:strRef>
              <c:f>'Bilakera 2015-2016'!$B$22</c:f>
              <c:strCache>
                <c:ptCount val="1"/>
                <c:pt idx="0">
                  <c:v>Gaintza</c:v>
                </c:pt>
              </c:strCache>
            </c:strRef>
          </c:tx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02/22</c:v>
                </c:pt>
                <c:pt idx="1">
                  <c:v>04/22</c:v>
                </c:pt>
                <c:pt idx="2">
                  <c:v>06/22</c:v>
                </c:pt>
                <c:pt idx="3">
                  <c:v>08/22</c:v>
                </c:pt>
                <c:pt idx="4">
                  <c:v>10/22</c:v>
                </c:pt>
                <c:pt idx="5">
                  <c:v>12/22</c:v>
                </c:pt>
                <c:pt idx="6">
                  <c:v>02/23</c:v>
                </c:pt>
                <c:pt idx="7">
                  <c:v>04/23</c:v>
                </c:pt>
                <c:pt idx="8">
                  <c:v>06/23</c:v>
                </c:pt>
                <c:pt idx="9">
                  <c:v>08/23</c:v>
                </c:pt>
                <c:pt idx="10">
                  <c:v>10/23</c:v>
                </c:pt>
                <c:pt idx="11">
                  <c:v>12/23</c:v>
                </c:pt>
                <c:pt idx="12">
                  <c:v>02/24</c:v>
                </c:pt>
                <c:pt idx="13">
                  <c:v>04/24</c:v>
                </c:pt>
                <c:pt idx="14">
                  <c:v>06/24</c:v>
                </c:pt>
                <c:pt idx="15">
                  <c:v>08/24</c:v>
                </c:pt>
                <c:pt idx="16">
                  <c:v>10/24</c:v>
                </c:pt>
                <c:pt idx="17">
                  <c:v>12/24</c:v>
                </c:pt>
                <c:pt idx="18">
                  <c:v>02/25</c:v>
                </c:pt>
                <c:pt idx="19">
                  <c:v>04/25</c:v>
                </c:pt>
                <c:pt idx="20">
                  <c:v>06/25</c:v>
                </c:pt>
                <c:pt idx="21">
                  <c:v>08/25</c:v>
                </c:pt>
                <c:pt idx="22">
                  <c:v>10/25</c:v>
                </c:pt>
                <c:pt idx="23">
                  <c:v>12/25</c:v>
                </c:pt>
                <c:pt idx="24">
                  <c:v>02/26</c:v>
                </c:pt>
                <c:pt idx="25">
                  <c:v>04/26</c:v>
                </c:pt>
                <c:pt idx="26">
                  <c:v>06/26</c:v>
                </c:pt>
                <c:pt idx="27">
                  <c:v>08/2026</c:v>
                </c:pt>
              </c:strCache>
            </c:strRef>
          </c:cat>
          <c:val>
            <c:numRef>
              <c:f>'Bilakera 2015-2016'!$C$22:$AD$22</c:f>
              <c:numCache>
                <c:formatCode>General</c:formatCode>
                <c:ptCount val="28"/>
                <c:pt idx="0" formatCode="0.00">
                  <c:v>6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2.9</c:v>
                </c:pt>
                <c:pt idx="7">
                  <c:v>2.9</c:v>
                </c:pt>
                <c:pt idx="8">
                  <c:v>2.9</c:v>
                </c:pt>
                <c:pt idx="9">
                  <c:v>2.9</c:v>
                </c:pt>
                <c:pt idx="10">
                  <c:v>4.4000000000000004</c:v>
                </c:pt>
                <c:pt idx="11">
                  <c:v>2.9</c:v>
                </c:pt>
                <c:pt idx="12">
                  <c:v>0</c:v>
                </c:pt>
                <c:pt idx="13">
                  <c:v>0</c:v>
                </c:pt>
                <c:pt idx="14">
                  <c:v>1.5</c:v>
                </c:pt>
                <c:pt idx="15">
                  <c:v>2.9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1.5</c:v>
                </c:pt>
                <c:pt idx="20">
                  <c:v>1.5</c:v>
                </c:pt>
                <c:pt idx="21">
                  <c:v>3.1</c:v>
                </c:pt>
                <c:pt idx="22">
                  <c:v>1.5</c:v>
                </c:pt>
                <c:pt idx="23">
                  <c:v>1.5</c:v>
                </c:pt>
                <c:pt idx="24">
                  <c:v>1.5</c:v>
                </c:pt>
                <c:pt idx="25">
                  <c:v>1.5</c:v>
                </c:pt>
                <c:pt idx="26">
                  <c:v>2.9</c:v>
                </c:pt>
                <c:pt idx="27" formatCode="0.00">
                  <c:v>4.4000000000000004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0D1-4C50-B658-B155902D3BB4}"/>
            </c:ext>
          </c:extLst>
        </c:ser>
        <c:ser>
          <c:idx val="11"/>
          <c:order val="4"/>
          <c:tx>
            <c:strRef>
              <c:f>'Bilakera 2015-2016'!$B$23</c:f>
              <c:strCache>
                <c:ptCount val="1"/>
                <c:pt idx="0">
                  <c:v>Beasain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02/22</c:v>
                </c:pt>
                <c:pt idx="1">
                  <c:v>04/22</c:v>
                </c:pt>
                <c:pt idx="2">
                  <c:v>06/22</c:v>
                </c:pt>
                <c:pt idx="3">
                  <c:v>08/22</c:v>
                </c:pt>
                <c:pt idx="4">
                  <c:v>10/22</c:v>
                </c:pt>
                <c:pt idx="5">
                  <c:v>12/22</c:v>
                </c:pt>
                <c:pt idx="6">
                  <c:v>02/23</c:v>
                </c:pt>
                <c:pt idx="7">
                  <c:v>04/23</c:v>
                </c:pt>
                <c:pt idx="8">
                  <c:v>06/23</c:v>
                </c:pt>
                <c:pt idx="9">
                  <c:v>08/23</c:v>
                </c:pt>
                <c:pt idx="10">
                  <c:v>10/23</c:v>
                </c:pt>
                <c:pt idx="11">
                  <c:v>12/23</c:v>
                </c:pt>
                <c:pt idx="12">
                  <c:v>02/24</c:v>
                </c:pt>
                <c:pt idx="13">
                  <c:v>04/24</c:v>
                </c:pt>
                <c:pt idx="14">
                  <c:v>06/24</c:v>
                </c:pt>
                <c:pt idx="15">
                  <c:v>08/24</c:v>
                </c:pt>
                <c:pt idx="16">
                  <c:v>10/24</c:v>
                </c:pt>
                <c:pt idx="17">
                  <c:v>12/24</c:v>
                </c:pt>
                <c:pt idx="18">
                  <c:v>02/25</c:v>
                </c:pt>
                <c:pt idx="19">
                  <c:v>04/25</c:v>
                </c:pt>
                <c:pt idx="20">
                  <c:v>06/25</c:v>
                </c:pt>
                <c:pt idx="21">
                  <c:v>08/25</c:v>
                </c:pt>
                <c:pt idx="22">
                  <c:v>10/25</c:v>
                </c:pt>
                <c:pt idx="23">
                  <c:v>12/25</c:v>
                </c:pt>
                <c:pt idx="24">
                  <c:v>02/26</c:v>
                </c:pt>
                <c:pt idx="25">
                  <c:v>04/26</c:v>
                </c:pt>
                <c:pt idx="26">
                  <c:v>06/26</c:v>
                </c:pt>
                <c:pt idx="27">
                  <c:v>08/2026</c:v>
                </c:pt>
              </c:strCache>
            </c:strRef>
          </c:cat>
          <c:val>
            <c:numRef>
              <c:f>'Bilakera 2015-2016'!$C$23:$AD$23</c:f>
              <c:numCache>
                <c:formatCode>General</c:formatCode>
                <c:ptCount val="28"/>
                <c:pt idx="0" formatCode="0.00">
                  <c:v>7.4360847333820317</c:v>
                </c:pt>
                <c:pt idx="1">
                  <c:v>7.7</c:v>
                </c:pt>
                <c:pt idx="2">
                  <c:v>7.7</c:v>
                </c:pt>
                <c:pt idx="3">
                  <c:v>7.9</c:v>
                </c:pt>
                <c:pt idx="4">
                  <c:v>7.7</c:v>
                </c:pt>
                <c:pt idx="5">
                  <c:v>8.1</c:v>
                </c:pt>
                <c:pt idx="6">
                  <c:v>8.3000000000000007</c:v>
                </c:pt>
                <c:pt idx="7">
                  <c:v>7.9</c:v>
                </c:pt>
                <c:pt idx="8">
                  <c:v>7.6</c:v>
                </c:pt>
                <c:pt idx="9">
                  <c:v>8.1</c:v>
                </c:pt>
                <c:pt idx="10">
                  <c:v>7.9</c:v>
                </c:pt>
                <c:pt idx="11">
                  <c:v>8</c:v>
                </c:pt>
                <c:pt idx="12">
                  <c:v>8.3000000000000007</c:v>
                </c:pt>
                <c:pt idx="13">
                  <c:v>8.6999999999999993</c:v>
                </c:pt>
                <c:pt idx="14">
                  <c:v>8.1</c:v>
                </c:pt>
                <c:pt idx="15">
                  <c:v>8.6</c:v>
                </c:pt>
                <c:pt idx="16">
                  <c:v>8.3000000000000007</c:v>
                </c:pt>
                <c:pt idx="17">
                  <c:v>8.4</c:v>
                </c:pt>
                <c:pt idx="18">
                  <c:v>8.4</c:v>
                </c:pt>
                <c:pt idx="19">
                  <c:v>8.9</c:v>
                </c:pt>
                <c:pt idx="20">
                  <c:v>8.9</c:v>
                </c:pt>
                <c:pt idx="21">
                  <c:v>8.8000000000000007</c:v>
                </c:pt>
                <c:pt idx="22">
                  <c:v>7.8</c:v>
                </c:pt>
                <c:pt idx="23">
                  <c:v>8.1</c:v>
                </c:pt>
                <c:pt idx="24">
                  <c:v>8.1</c:v>
                </c:pt>
                <c:pt idx="25">
                  <c:v>7.9</c:v>
                </c:pt>
                <c:pt idx="26">
                  <c:v>7.9</c:v>
                </c:pt>
                <c:pt idx="27" formatCode="0.00">
                  <c:v>8.6999999999999993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0D1-4C50-B658-B155902D3BB4}"/>
            </c:ext>
          </c:extLst>
        </c:ser>
        <c:ser>
          <c:idx val="15"/>
          <c:order val="5"/>
          <c:tx>
            <c:strRef>
              <c:f>'Bilakera 2015-2016'!$B$24</c:f>
              <c:strCache>
                <c:ptCount val="1"/>
                <c:pt idx="0">
                  <c:v>Segura</c:v>
                </c:pt>
              </c:strCache>
            </c:strRef>
          </c:tx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02/22</c:v>
                </c:pt>
                <c:pt idx="1">
                  <c:v>04/22</c:v>
                </c:pt>
                <c:pt idx="2">
                  <c:v>06/22</c:v>
                </c:pt>
                <c:pt idx="3">
                  <c:v>08/22</c:v>
                </c:pt>
                <c:pt idx="4">
                  <c:v>10/22</c:v>
                </c:pt>
                <c:pt idx="5">
                  <c:v>12/22</c:v>
                </c:pt>
                <c:pt idx="6">
                  <c:v>02/23</c:v>
                </c:pt>
                <c:pt idx="7">
                  <c:v>04/23</c:v>
                </c:pt>
                <c:pt idx="8">
                  <c:v>06/23</c:v>
                </c:pt>
                <c:pt idx="9">
                  <c:v>08/23</c:v>
                </c:pt>
                <c:pt idx="10">
                  <c:v>10/23</c:v>
                </c:pt>
                <c:pt idx="11">
                  <c:v>12/23</c:v>
                </c:pt>
                <c:pt idx="12">
                  <c:v>02/24</c:v>
                </c:pt>
                <c:pt idx="13">
                  <c:v>04/24</c:v>
                </c:pt>
                <c:pt idx="14">
                  <c:v>06/24</c:v>
                </c:pt>
                <c:pt idx="15">
                  <c:v>08/24</c:v>
                </c:pt>
                <c:pt idx="16">
                  <c:v>10/24</c:v>
                </c:pt>
                <c:pt idx="17">
                  <c:v>12/24</c:v>
                </c:pt>
                <c:pt idx="18">
                  <c:v>02/25</c:v>
                </c:pt>
                <c:pt idx="19">
                  <c:v>04/25</c:v>
                </c:pt>
                <c:pt idx="20">
                  <c:v>06/25</c:v>
                </c:pt>
                <c:pt idx="21">
                  <c:v>08/25</c:v>
                </c:pt>
                <c:pt idx="22">
                  <c:v>10/25</c:v>
                </c:pt>
                <c:pt idx="23">
                  <c:v>12/25</c:v>
                </c:pt>
                <c:pt idx="24">
                  <c:v>02/26</c:v>
                </c:pt>
                <c:pt idx="25">
                  <c:v>04/26</c:v>
                </c:pt>
                <c:pt idx="26">
                  <c:v>06/26</c:v>
                </c:pt>
                <c:pt idx="27">
                  <c:v>08/2026</c:v>
                </c:pt>
              </c:strCache>
            </c:strRef>
          </c:cat>
          <c:val>
            <c:numRef>
              <c:f>'Bilakera 2015-2016'!$C$24:$AD$24</c:f>
              <c:numCache>
                <c:formatCode>General</c:formatCode>
                <c:ptCount val="28"/>
                <c:pt idx="0" formatCode="0.00">
                  <c:v>3.7467700258397936</c:v>
                </c:pt>
                <c:pt idx="1">
                  <c:v>4.5</c:v>
                </c:pt>
                <c:pt idx="2">
                  <c:v>4.4000000000000004</c:v>
                </c:pt>
                <c:pt idx="3">
                  <c:v>4.4000000000000004</c:v>
                </c:pt>
                <c:pt idx="4">
                  <c:v>4.0999999999999996</c:v>
                </c:pt>
                <c:pt idx="5">
                  <c:v>4.4000000000000004</c:v>
                </c:pt>
                <c:pt idx="6">
                  <c:v>4.5999999999999996</c:v>
                </c:pt>
                <c:pt idx="7">
                  <c:v>4.5999999999999996</c:v>
                </c:pt>
                <c:pt idx="8">
                  <c:v>4.2</c:v>
                </c:pt>
                <c:pt idx="9">
                  <c:v>5.0999999999999996</c:v>
                </c:pt>
                <c:pt idx="10">
                  <c:v>4.4000000000000004</c:v>
                </c:pt>
                <c:pt idx="11">
                  <c:v>4.0999999999999996</c:v>
                </c:pt>
                <c:pt idx="12">
                  <c:v>4.5999999999999996</c:v>
                </c:pt>
                <c:pt idx="13">
                  <c:v>4.7</c:v>
                </c:pt>
                <c:pt idx="14">
                  <c:v>4</c:v>
                </c:pt>
                <c:pt idx="15">
                  <c:v>4.8</c:v>
                </c:pt>
                <c:pt idx="16">
                  <c:v>5</c:v>
                </c:pt>
                <c:pt idx="17">
                  <c:v>5.6</c:v>
                </c:pt>
                <c:pt idx="18">
                  <c:v>5.2</c:v>
                </c:pt>
                <c:pt idx="19">
                  <c:v>5.6</c:v>
                </c:pt>
                <c:pt idx="20">
                  <c:v>4.9000000000000004</c:v>
                </c:pt>
                <c:pt idx="21">
                  <c:v>5.4</c:v>
                </c:pt>
                <c:pt idx="22">
                  <c:v>5.3</c:v>
                </c:pt>
                <c:pt idx="23">
                  <c:v>4.5</c:v>
                </c:pt>
                <c:pt idx="24">
                  <c:v>4.5999999999999996</c:v>
                </c:pt>
                <c:pt idx="25">
                  <c:v>4.2</c:v>
                </c:pt>
                <c:pt idx="26">
                  <c:v>4.8</c:v>
                </c:pt>
                <c:pt idx="27" formatCode="0.00">
                  <c:v>5.2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0D1-4C50-B658-B155902D3BB4}"/>
            </c:ext>
          </c:extLst>
        </c:ser>
        <c:ser>
          <c:idx val="3"/>
          <c:order val="6"/>
          <c:tx>
            <c:strRef>
              <c:f>'Bilakera 2015-2016'!$B$25</c:f>
              <c:strCache>
                <c:ptCount val="1"/>
                <c:pt idx="0">
                  <c:v>Zaldibia</c:v>
                </c:pt>
              </c:strCache>
            </c:strRef>
          </c:tx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02/22</c:v>
                </c:pt>
                <c:pt idx="1">
                  <c:v>04/22</c:v>
                </c:pt>
                <c:pt idx="2">
                  <c:v>06/22</c:v>
                </c:pt>
                <c:pt idx="3">
                  <c:v>08/22</c:v>
                </c:pt>
                <c:pt idx="4">
                  <c:v>10/22</c:v>
                </c:pt>
                <c:pt idx="5">
                  <c:v>12/22</c:v>
                </c:pt>
                <c:pt idx="6">
                  <c:v>02/23</c:v>
                </c:pt>
                <c:pt idx="7">
                  <c:v>04/23</c:v>
                </c:pt>
                <c:pt idx="8">
                  <c:v>06/23</c:v>
                </c:pt>
                <c:pt idx="9">
                  <c:v>08/23</c:v>
                </c:pt>
                <c:pt idx="10">
                  <c:v>10/23</c:v>
                </c:pt>
                <c:pt idx="11">
                  <c:v>12/23</c:v>
                </c:pt>
                <c:pt idx="12">
                  <c:v>02/24</c:v>
                </c:pt>
                <c:pt idx="13">
                  <c:v>04/24</c:v>
                </c:pt>
                <c:pt idx="14">
                  <c:v>06/24</c:v>
                </c:pt>
                <c:pt idx="15">
                  <c:v>08/24</c:v>
                </c:pt>
                <c:pt idx="16">
                  <c:v>10/24</c:v>
                </c:pt>
                <c:pt idx="17">
                  <c:v>12/24</c:v>
                </c:pt>
                <c:pt idx="18">
                  <c:v>02/25</c:v>
                </c:pt>
                <c:pt idx="19">
                  <c:v>04/25</c:v>
                </c:pt>
                <c:pt idx="20">
                  <c:v>06/25</c:v>
                </c:pt>
                <c:pt idx="21">
                  <c:v>08/25</c:v>
                </c:pt>
                <c:pt idx="22">
                  <c:v>10/25</c:v>
                </c:pt>
                <c:pt idx="23">
                  <c:v>12/25</c:v>
                </c:pt>
                <c:pt idx="24">
                  <c:v>02/26</c:v>
                </c:pt>
                <c:pt idx="25">
                  <c:v>04/26</c:v>
                </c:pt>
                <c:pt idx="26">
                  <c:v>06/26</c:v>
                </c:pt>
                <c:pt idx="27">
                  <c:v>08/2026</c:v>
                </c:pt>
              </c:strCache>
            </c:strRef>
          </c:cat>
          <c:val>
            <c:numRef>
              <c:f>'Bilakera 2015-2016'!$C$25:$AD$25</c:f>
              <c:numCache>
                <c:formatCode>General</c:formatCode>
                <c:ptCount val="28"/>
                <c:pt idx="0" formatCode="0.00">
                  <c:v>7.1428571428571423</c:v>
                </c:pt>
                <c:pt idx="1">
                  <c:v>7.5</c:v>
                </c:pt>
                <c:pt idx="2">
                  <c:v>7.8</c:v>
                </c:pt>
                <c:pt idx="3">
                  <c:v>6.9</c:v>
                </c:pt>
                <c:pt idx="4">
                  <c:v>7.3</c:v>
                </c:pt>
                <c:pt idx="5">
                  <c:v>7.5</c:v>
                </c:pt>
                <c:pt idx="6">
                  <c:v>7.9</c:v>
                </c:pt>
                <c:pt idx="7">
                  <c:v>7.2</c:v>
                </c:pt>
                <c:pt idx="8">
                  <c:v>7.9</c:v>
                </c:pt>
                <c:pt idx="9">
                  <c:v>7.6</c:v>
                </c:pt>
                <c:pt idx="10">
                  <c:v>8.1999999999999993</c:v>
                </c:pt>
                <c:pt idx="11">
                  <c:v>7</c:v>
                </c:pt>
                <c:pt idx="12">
                  <c:v>6.6</c:v>
                </c:pt>
                <c:pt idx="13">
                  <c:v>7.6</c:v>
                </c:pt>
                <c:pt idx="14">
                  <c:v>7</c:v>
                </c:pt>
                <c:pt idx="15">
                  <c:v>6.6</c:v>
                </c:pt>
                <c:pt idx="16">
                  <c:v>7.9</c:v>
                </c:pt>
                <c:pt idx="17">
                  <c:v>7.1</c:v>
                </c:pt>
                <c:pt idx="18">
                  <c:v>6</c:v>
                </c:pt>
                <c:pt idx="19">
                  <c:v>6.4</c:v>
                </c:pt>
                <c:pt idx="20">
                  <c:v>7.6</c:v>
                </c:pt>
                <c:pt idx="21">
                  <c:v>8</c:v>
                </c:pt>
                <c:pt idx="22">
                  <c:v>7.9</c:v>
                </c:pt>
                <c:pt idx="23">
                  <c:v>7.5</c:v>
                </c:pt>
                <c:pt idx="24">
                  <c:v>6.2</c:v>
                </c:pt>
                <c:pt idx="25">
                  <c:v>6.2</c:v>
                </c:pt>
                <c:pt idx="26">
                  <c:v>5.6</c:v>
                </c:pt>
                <c:pt idx="27" formatCode="0.0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0D1-4C50-B658-B155902D3B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2456064"/>
        <c:axId val="201324160"/>
      </c:lineChart>
      <c:catAx>
        <c:axId val="202456064"/>
        <c:scaling>
          <c:orientation val="minMax"/>
          <c:min val="1"/>
        </c:scaling>
        <c:delete val="0"/>
        <c:axPos val="b"/>
        <c:majorGridlines>
          <c:spPr>
            <a:ln>
              <a:noFill/>
            </a:ln>
          </c:spPr>
        </c:majorGridlines>
        <c:numFmt formatCode="mmm\-yy" sourceLinked="0"/>
        <c:majorTickMark val="none"/>
        <c:minorTickMark val="none"/>
        <c:tickLblPos val="nextTo"/>
        <c:spPr>
          <a:ln>
            <a:solidFill>
              <a:srgbClr val="00B050"/>
            </a:solidFill>
          </a:ln>
        </c:spPr>
        <c:txPr>
          <a:bodyPr rot="-270000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201324160"/>
        <c:crosses val="autoZero"/>
        <c:auto val="1"/>
        <c:lblAlgn val="ctr"/>
        <c:lblOffset val="100"/>
        <c:tickLblSkip val="1"/>
        <c:noMultiLvlLbl val="1"/>
      </c:catAx>
      <c:valAx>
        <c:axId val="201324160"/>
        <c:scaling>
          <c:orientation val="minMax"/>
          <c:max val="15"/>
          <c:min val="0"/>
        </c:scaling>
        <c:delete val="0"/>
        <c:axPos val="l"/>
        <c:majorGridlines/>
        <c:numFmt formatCode="0.00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202456064"/>
        <c:crosses val="autoZero"/>
        <c:crossBetween val="between"/>
        <c:majorUnit val="1"/>
      </c:valAx>
    </c:plotArea>
    <c:legend>
      <c:legendPos val="b"/>
      <c:overlay val="0"/>
      <c:txPr>
        <a:bodyPr/>
        <a:lstStyle/>
        <a:p>
          <a:pPr>
            <a:defRPr sz="8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800" b="1" i="0" u="none" strike="noStrike" baseline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defRPr>
            </a:pPr>
            <a:r>
              <a:rPr lang="es-ES">
                <a:solidFill>
                  <a:schemeClr val="accent1">
                    <a:lumMod val="75000"/>
                  </a:schemeClr>
                </a:solidFill>
              </a:rPr>
              <a:t>Langabezi Tasa % - Tasa de Paro %</a:t>
            </a:r>
          </a:p>
        </c:rich>
      </c:tx>
      <c:layout>
        <c:manualLayout>
          <c:xMode val="edge"/>
          <c:yMode val="edge"/>
          <c:x val="0.32133588888888887"/>
          <c:y val="2.6970334412081985E-2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'Bilakera 2015-2016'!$B$26</c:f>
              <c:strCache>
                <c:ptCount val="1"/>
                <c:pt idx="0">
                  <c:v>Idiazabal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02/22</c:v>
                </c:pt>
                <c:pt idx="1">
                  <c:v>04/22</c:v>
                </c:pt>
                <c:pt idx="2">
                  <c:v>06/22</c:v>
                </c:pt>
                <c:pt idx="3">
                  <c:v>08/22</c:v>
                </c:pt>
                <c:pt idx="4">
                  <c:v>10/22</c:v>
                </c:pt>
                <c:pt idx="5">
                  <c:v>12/22</c:v>
                </c:pt>
                <c:pt idx="6">
                  <c:v>02/23</c:v>
                </c:pt>
                <c:pt idx="7">
                  <c:v>04/23</c:v>
                </c:pt>
                <c:pt idx="8">
                  <c:v>06/23</c:v>
                </c:pt>
                <c:pt idx="9">
                  <c:v>08/23</c:v>
                </c:pt>
                <c:pt idx="10">
                  <c:v>10/23</c:v>
                </c:pt>
                <c:pt idx="11">
                  <c:v>12/23</c:v>
                </c:pt>
                <c:pt idx="12">
                  <c:v>02/24</c:v>
                </c:pt>
                <c:pt idx="13">
                  <c:v>04/24</c:v>
                </c:pt>
                <c:pt idx="14">
                  <c:v>06/24</c:v>
                </c:pt>
                <c:pt idx="15">
                  <c:v>08/24</c:v>
                </c:pt>
                <c:pt idx="16">
                  <c:v>10/24</c:v>
                </c:pt>
                <c:pt idx="17">
                  <c:v>12/24</c:v>
                </c:pt>
                <c:pt idx="18">
                  <c:v>02/25</c:v>
                </c:pt>
                <c:pt idx="19">
                  <c:v>04/25</c:v>
                </c:pt>
                <c:pt idx="20">
                  <c:v>06/25</c:v>
                </c:pt>
                <c:pt idx="21">
                  <c:v>08/25</c:v>
                </c:pt>
                <c:pt idx="22">
                  <c:v>10/25</c:v>
                </c:pt>
                <c:pt idx="23">
                  <c:v>12/25</c:v>
                </c:pt>
                <c:pt idx="24">
                  <c:v>02/26</c:v>
                </c:pt>
                <c:pt idx="25">
                  <c:v>04/26</c:v>
                </c:pt>
                <c:pt idx="26">
                  <c:v>06/26</c:v>
                </c:pt>
                <c:pt idx="27">
                  <c:v>08/2026</c:v>
                </c:pt>
              </c:strCache>
            </c:strRef>
          </c:cat>
          <c:val>
            <c:numRef>
              <c:f>'Bilakera 2015-2016'!$C$26:$AD$26</c:f>
              <c:numCache>
                <c:formatCode>General</c:formatCode>
                <c:ptCount val="28"/>
                <c:pt idx="0" formatCode="0.00">
                  <c:v>5.0878815911193334</c:v>
                </c:pt>
                <c:pt idx="1">
                  <c:v>6.1</c:v>
                </c:pt>
                <c:pt idx="2">
                  <c:v>4.9000000000000004</c:v>
                </c:pt>
                <c:pt idx="3">
                  <c:v>5.6</c:v>
                </c:pt>
                <c:pt idx="4">
                  <c:v>4.8</c:v>
                </c:pt>
                <c:pt idx="5">
                  <c:v>5.2</c:v>
                </c:pt>
                <c:pt idx="6">
                  <c:v>4.5</c:v>
                </c:pt>
                <c:pt idx="7">
                  <c:v>5.4</c:v>
                </c:pt>
                <c:pt idx="8">
                  <c:v>5.7</c:v>
                </c:pt>
                <c:pt idx="9">
                  <c:v>5</c:v>
                </c:pt>
                <c:pt idx="10">
                  <c:v>5.0999999999999996</c:v>
                </c:pt>
                <c:pt idx="11">
                  <c:v>4.3</c:v>
                </c:pt>
                <c:pt idx="12">
                  <c:v>4.8</c:v>
                </c:pt>
                <c:pt idx="13">
                  <c:v>5.2</c:v>
                </c:pt>
                <c:pt idx="14">
                  <c:v>4.2</c:v>
                </c:pt>
                <c:pt idx="15">
                  <c:v>4.0999999999999996</c:v>
                </c:pt>
                <c:pt idx="16">
                  <c:v>4.2</c:v>
                </c:pt>
                <c:pt idx="17">
                  <c:v>4</c:v>
                </c:pt>
                <c:pt idx="18">
                  <c:v>4.3</c:v>
                </c:pt>
                <c:pt idx="19">
                  <c:v>4.4000000000000004</c:v>
                </c:pt>
                <c:pt idx="20">
                  <c:v>4.0999999999999996</c:v>
                </c:pt>
                <c:pt idx="21">
                  <c:v>4.4000000000000004</c:v>
                </c:pt>
                <c:pt idx="22">
                  <c:v>3.5</c:v>
                </c:pt>
                <c:pt idx="23">
                  <c:v>4.7</c:v>
                </c:pt>
                <c:pt idx="24">
                  <c:v>4</c:v>
                </c:pt>
                <c:pt idx="25">
                  <c:v>3.5</c:v>
                </c:pt>
                <c:pt idx="26">
                  <c:v>5.5</c:v>
                </c:pt>
                <c:pt idx="27" formatCode="0.00">
                  <c:v>5.7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63-4E22-9027-E65DF661DAC7}"/>
            </c:ext>
          </c:extLst>
        </c:ser>
        <c:ser>
          <c:idx val="1"/>
          <c:order val="1"/>
          <c:tx>
            <c:strRef>
              <c:f>'Bilakera 2015-2016'!$B$27</c:f>
              <c:strCache>
                <c:ptCount val="1"/>
                <c:pt idx="0">
                  <c:v>Zerain</c:v>
                </c:pt>
              </c:strCache>
            </c:strRef>
          </c:tx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02/22</c:v>
                </c:pt>
                <c:pt idx="1">
                  <c:v>04/22</c:v>
                </c:pt>
                <c:pt idx="2">
                  <c:v>06/22</c:v>
                </c:pt>
                <c:pt idx="3">
                  <c:v>08/22</c:v>
                </c:pt>
                <c:pt idx="4">
                  <c:v>10/22</c:v>
                </c:pt>
                <c:pt idx="5">
                  <c:v>12/22</c:v>
                </c:pt>
                <c:pt idx="6">
                  <c:v>02/23</c:v>
                </c:pt>
                <c:pt idx="7">
                  <c:v>04/23</c:v>
                </c:pt>
                <c:pt idx="8">
                  <c:v>06/23</c:v>
                </c:pt>
                <c:pt idx="9">
                  <c:v>08/23</c:v>
                </c:pt>
                <c:pt idx="10">
                  <c:v>10/23</c:v>
                </c:pt>
                <c:pt idx="11">
                  <c:v>12/23</c:v>
                </c:pt>
                <c:pt idx="12">
                  <c:v>02/24</c:v>
                </c:pt>
                <c:pt idx="13">
                  <c:v>04/24</c:v>
                </c:pt>
                <c:pt idx="14">
                  <c:v>06/24</c:v>
                </c:pt>
                <c:pt idx="15">
                  <c:v>08/24</c:v>
                </c:pt>
                <c:pt idx="16">
                  <c:v>10/24</c:v>
                </c:pt>
                <c:pt idx="17">
                  <c:v>12/24</c:v>
                </c:pt>
                <c:pt idx="18">
                  <c:v>02/25</c:v>
                </c:pt>
                <c:pt idx="19">
                  <c:v>04/25</c:v>
                </c:pt>
                <c:pt idx="20">
                  <c:v>06/25</c:v>
                </c:pt>
                <c:pt idx="21">
                  <c:v>08/25</c:v>
                </c:pt>
                <c:pt idx="22">
                  <c:v>10/25</c:v>
                </c:pt>
                <c:pt idx="23">
                  <c:v>12/25</c:v>
                </c:pt>
                <c:pt idx="24">
                  <c:v>02/26</c:v>
                </c:pt>
                <c:pt idx="25">
                  <c:v>04/26</c:v>
                </c:pt>
                <c:pt idx="26">
                  <c:v>06/26</c:v>
                </c:pt>
                <c:pt idx="27">
                  <c:v>08/2026</c:v>
                </c:pt>
              </c:strCache>
            </c:strRef>
          </c:cat>
          <c:val>
            <c:numRef>
              <c:f>'Bilakera 2015-2016'!$C$27:$AD$27</c:f>
              <c:numCache>
                <c:formatCode>General</c:formatCode>
                <c:ptCount val="28"/>
                <c:pt idx="0" formatCode="0.00">
                  <c:v>2.459016393442623</c:v>
                </c:pt>
                <c:pt idx="1">
                  <c:v>4.9000000000000004</c:v>
                </c:pt>
                <c:pt idx="2">
                  <c:v>4.0999999999999996</c:v>
                </c:pt>
                <c:pt idx="3">
                  <c:v>4.0999999999999996</c:v>
                </c:pt>
                <c:pt idx="4">
                  <c:v>1.6</c:v>
                </c:pt>
                <c:pt idx="5">
                  <c:v>5.7</c:v>
                </c:pt>
                <c:pt idx="6">
                  <c:v>4.9000000000000004</c:v>
                </c:pt>
                <c:pt idx="7">
                  <c:v>6.6</c:v>
                </c:pt>
                <c:pt idx="8">
                  <c:v>8.1999999999999993</c:v>
                </c:pt>
                <c:pt idx="9">
                  <c:v>7.4</c:v>
                </c:pt>
                <c:pt idx="10">
                  <c:v>6.6</c:v>
                </c:pt>
                <c:pt idx="11">
                  <c:v>7.4</c:v>
                </c:pt>
                <c:pt idx="12">
                  <c:v>7.4</c:v>
                </c:pt>
                <c:pt idx="13">
                  <c:v>6.6</c:v>
                </c:pt>
                <c:pt idx="14">
                  <c:v>7.4</c:v>
                </c:pt>
                <c:pt idx="15">
                  <c:v>6.6</c:v>
                </c:pt>
                <c:pt idx="16">
                  <c:v>6.6</c:v>
                </c:pt>
                <c:pt idx="17">
                  <c:v>7.6</c:v>
                </c:pt>
                <c:pt idx="18">
                  <c:v>5.3</c:v>
                </c:pt>
                <c:pt idx="19">
                  <c:v>5.3</c:v>
                </c:pt>
                <c:pt idx="20">
                  <c:v>3.8</c:v>
                </c:pt>
                <c:pt idx="21">
                  <c:v>3.8</c:v>
                </c:pt>
                <c:pt idx="22">
                  <c:v>0.8</c:v>
                </c:pt>
                <c:pt idx="23">
                  <c:v>3.8</c:v>
                </c:pt>
                <c:pt idx="24">
                  <c:v>1.4</c:v>
                </c:pt>
                <c:pt idx="25">
                  <c:v>3.6</c:v>
                </c:pt>
                <c:pt idx="26">
                  <c:v>2.1</c:v>
                </c:pt>
                <c:pt idx="27" formatCode="0.00">
                  <c:v>2.9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563-4E22-9027-E65DF661DAC7}"/>
            </c:ext>
          </c:extLst>
        </c:ser>
        <c:ser>
          <c:idx val="2"/>
          <c:order val="2"/>
          <c:tx>
            <c:strRef>
              <c:f>'Bilakera 2015-2016'!$B$28</c:f>
              <c:strCache>
                <c:ptCount val="1"/>
                <c:pt idx="0">
                  <c:v>Lazkao</c:v>
                </c:pt>
              </c:strCache>
            </c:strRef>
          </c:tx>
          <c:spPr>
            <a:ln>
              <a:solidFill>
                <a:schemeClr val="bg1">
                  <a:lumMod val="65000"/>
                </a:schemeClr>
              </a:solidFill>
            </a:ln>
          </c:spPr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02/22</c:v>
                </c:pt>
                <c:pt idx="1">
                  <c:v>04/22</c:v>
                </c:pt>
                <c:pt idx="2">
                  <c:v>06/22</c:v>
                </c:pt>
                <c:pt idx="3">
                  <c:v>08/22</c:v>
                </c:pt>
                <c:pt idx="4">
                  <c:v>10/22</c:v>
                </c:pt>
                <c:pt idx="5">
                  <c:v>12/22</c:v>
                </c:pt>
                <c:pt idx="6">
                  <c:v>02/23</c:v>
                </c:pt>
                <c:pt idx="7">
                  <c:v>04/23</c:v>
                </c:pt>
                <c:pt idx="8">
                  <c:v>06/23</c:v>
                </c:pt>
                <c:pt idx="9">
                  <c:v>08/23</c:v>
                </c:pt>
                <c:pt idx="10">
                  <c:v>10/23</c:v>
                </c:pt>
                <c:pt idx="11">
                  <c:v>12/23</c:v>
                </c:pt>
                <c:pt idx="12">
                  <c:v>02/24</c:v>
                </c:pt>
                <c:pt idx="13">
                  <c:v>04/24</c:v>
                </c:pt>
                <c:pt idx="14">
                  <c:v>06/24</c:v>
                </c:pt>
                <c:pt idx="15">
                  <c:v>08/24</c:v>
                </c:pt>
                <c:pt idx="16">
                  <c:v>10/24</c:v>
                </c:pt>
                <c:pt idx="17">
                  <c:v>12/24</c:v>
                </c:pt>
                <c:pt idx="18">
                  <c:v>02/25</c:v>
                </c:pt>
                <c:pt idx="19">
                  <c:v>04/25</c:v>
                </c:pt>
                <c:pt idx="20">
                  <c:v>06/25</c:v>
                </c:pt>
                <c:pt idx="21">
                  <c:v>08/25</c:v>
                </c:pt>
                <c:pt idx="22">
                  <c:v>10/25</c:v>
                </c:pt>
                <c:pt idx="23">
                  <c:v>12/25</c:v>
                </c:pt>
                <c:pt idx="24">
                  <c:v>02/26</c:v>
                </c:pt>
                <c:pt idx="25">
                  <c:v>04/26</c:v>
                </c:pt>
                <c:pt idx="26">
                  <c:v>06/26</c:v>
                </c:pt>
                <c:pt idx="27">
                  <c:v>08/2026</c:v>
                </c:pt>
              </c:strCache>
            </c:strRef>
          </c:cat>
          <c:val>
            <c:numRef>
              <c:f>'Bilakera 2015-2016'!$C$28:$AD$28</c:f>
              <c:numCache>
                <c:formatCode>General</c:formatCode>
                <c:ptCount val="28"/>
                <c:pt idx="0" formatCode="0.00">
                  <c:v>7.1653268088081088</c:v>
                </c:pt>
                <c:pt idx="1">
                  <c:v>7.6</c:v>
                </c:pt>
                <c:pt idx="2">
                  <c:v>6.5</c:v>
                </c:pt>
                <c:pt idx="3">
                  <c:v>7</c:v>
                </c:pt>
                <c:pt idx="4">
                  <c:v>7</c:v>
                </c:pt>
                <c:pt idx="5">
                  <c:v>7.2</c:v>
                </c:pt>
                <c:pt idx="6">
                  <c:v>6.9</c:v>
                </c:pt>
                <c:pt idx="7">
                  <c:v>6.2</c:v>
                </c:pt>
                <c:pt idx="8">
                  <c:v>6.3</c:v>
                </c:pt>
                <c:pt idx="9">
                  <c:v>6.7</c:v>
                </c:pt>
                <c:pt idx="10">
                  <c:v>6.8</c:v>
                </c:pt>
                <c:pt idx="11">
                  <c:v>6.4</c:v>
                </c:pt>
                <c:pt idx="12">
                  <c:v>7.2</c:v>
                </c:pt>
                <c:pt idx="13">
                  <c:v>7.5</c:v>
                </c:pt>
                <c:pt idx="14">
                  <c:v>6.8</c:v>
                </c:pt>
                <c:pt idx="15">
                  <c:v>7.2</c:v>
                </c:pt>
                <c:pt idx="16">
                  <c:v>6.7</c:v>
                </c:pt>
                <c:pt idx="17">
                  <c:v>6.5</c:v>
                </c:pt>
                <c:pt idx="18">
                  <c:v>6.6</c:v>
                </c:pt>
                <c:pt idx="19">
                  <c:v>7</c:v>
                </c:pt>
                <c:pt idx="20">
                  <c:v>6.6</c:v>
                </c:pt>
                <c:pt idx="21">
                  <c:v>6.5</c:v>
                </c:pt>
                <c:pt idx="22">
                  <c:v>6.3</c:v>
                </c:pt>
                <c:pt idx="23">
                  <c:v>6.8</c:v>
                </c:pt>
                <c:pt idx="24">
                  <c:v>6.2</c:v>
                </c:pt>
                <c:pt idx="25">
                  <c:v>6.5</c:v>
                </c:pt>
                <c:pt idx="26">
                  <c:v>6.6</c:v>
                </c:pt>
                <c:pt idx="27" formatCode="0.00">
                  <c:v>6.7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563-4E22-9027-E65DF661DAC7}"/>
            </c:ext>
          </c:extLst>
        </c:ser>
        <c:ser>
          <c:idx val="6"/>
          <c:order val="3"/>
          <c:tx>
            <c:strRef>
              <c:f>'Bilakera 2015-2016'!$B$29</c:f>
              <c:strCache>
                <c:ptCount val="1"/>
                <c:pt idx="0">
                  <c:v>Gabiria</c:v>
                </c:pt>
              </c:strCache>
            </c:strRef>
          </c:tx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02/22</c:v>
                </c:pt>
                <c:pt idx="1">
                  <c:v>04/22</c:v>
                </c:pt>
                <c:pt idx="2">
                  <c:v>06/22</c:v>
                </c:pt>
                <c:pt idx="3">
                  <c:v>08/22</c:v>
                </c:pt>
                <c:pt idx="4">
                  <c:v>10/22</c:v>
                </c:pt>
                <c:pt idx="5">
                  <c:v>12/22</c:v>
                </c:pt>
                <c:pt idx="6">
                  <c:v>02/23</c:v>
                </c:pt>
                <c:pt idx="7">
                  <c:v>04/23</c:v>
                </c:pt>
                <c:pt idx="8">
                  <c:v>06/23</c:v>
                </c:pt>
                <c:pt idx="9">
                  <c:v>08/23</c:v>
                </c:pt>
                <c:pt idx="10">
                  <c:v>10/23</c:v>
                </c:pt>
                <c:pt idx="11">
                  <c:v>12/23</c:v>
                </c:pt>
                <c:pt idx="12">
                  <c:v>02/24</c:v>
                </c:pt>
                <c:pt idx="13">
                  <c:v>04/24</c:v>
                </c:pt>
                <c:pt idx="14">
                  <c:v>06/24</c:v>
                </c:pt>
                <c:pt idx="15">
                  <c:v>08/24</c:v>
                </c:pt>
                <c:pt idx="16">
                  <c:v>10/24</c:v>
                </c:pt>
                <c:pt idx="17">
                  <c:v>12/24</c:v>
                </c:pt>
                <c:pt idx="18">
                  <c:v>02/25</c:v>
                </c:pt>
                <c:pt idx="19">
                  <c:v>04/25</c:v>
                </c:pt>
                <c:pt idx="20">
                  <c:v>06/25</c:v>
                </c:pt>
                <c:pt idx="21">
                  <c:v>08/25</c:v>
                </c:pt>
                <c:pt idx="22">
                  <c:v>10/25</c:v>
                </c:pt>
                <c:pt idx="23">
                  <c:v>12/25</c:v>
                </c:pt>
                <c:pt idx="24">
                  <c:v>02/26</c:v>
                </c:pt>
                <c:pt idx="25">
                  <c:v>04/26</c:v>
                </c:pt>
                <c:pt idx="26">
                  <c:v>06/26</c:v>
                </c:pt>
                <c:pt idx="27">
                  <c:v>08/2026</c:v>
                </c:pt>
              </c:strCache>
            </c:strRef>
          </c:cat>
          <c:val>
            <c:numRef>
              <c:f>'Bilakera 2015-2016'!$C$29:$AD$29</c:f>
              <c:numCache>
                <c:formatCode>General</c:formatCode>
                <c:ptCount val="28"/>
                <c:pt idx="0" formatCode="0.00">
                  <c:v>4.8507462686567164</c:v>
                </c:pt>
                <c:pt idx="1">
                  <c:v>4.0999999999999996</c:v>
                </c:pt>
                <c:pt idx="2">
                  <c:v>4.9000000000000004</c:v>
                </c:pt>
                <c:pt idx="3">
                  <c:v>5.2</c:v>
                </c:pt>
                <c:pt idx="4">
                  <c:v>4.9000000000000004</c:v>
                </c:pt>
                <c:pt idx="5">
                  <c:v>4.5</c:v>
                </c:pt>
                <c:pt idx="6">
                  <c:v>3.4</c:v>
                </c:pt>
                <c:pt idx="7">
                  <c:v>3.4</c:v>
                </c:pt>
                <c:pt idx="8">
                  <c:v>4.9000000000000004</c:v>
                </c:pt>
                <c:pt idx="9">
                  <c:v>5.6</c:v>
                </c:pt>
                <c:pt idx="10">
                  <c:v>3.8</c:v>
                </c:pt>
                <c:pt idx="11">
                  <c:v>3.8</c:v>
                </c:pt>
                <c:pt idx="12">
                  <c:v>4.4000000000000004</c:v>
                </c:pt>
                <c:pt idx="13">
                  <c:v>4</c:v>
                </c:pt>
                <c:pt idx="14">
                  <c:v>3.3</c:v>
                </c:pt>
                <c:pt idx="15">
                  <c:v>4.7</c:v>
                </c:pt>
                <c:pt idx="16">
                  <c:v>3.6</c:v>
                </c:pt>
                <c:pt idx="17">
                  <c:v>3.9</c:v>
                </c:pt>
                <c:pt idx="18">
                  <c:v>3.2</c:v>
                </c:pt>
                <c:pt idx="19">
                  <c:v>3.9</c:v>
                </c:pt>
                <c:pt idx="20">
                  <c:v>3.6</c:v>
                </c:pt>
                <c:pt idx="21">
                  <c:v>4.5</c:v>
                </c:pt>
                <c:pt idx="22">
                  <c:v>2.6</c:v>
                </c:pt>
                <c:pt idx="23">
                  <c:v>2.6</c:v>
                </c:pt>
                <c:pt idx="24">
                  <c:v>2.8</c:v>
                </c:pt>
                <c:pt idx="25">
                  <c:v>3.1</c:v>
                </c:pt>
                <c:pt idx="26">
                  <c:v>4.7</c:v>
                </c:pt>
                <c:pt idx="27" formatCode="0.0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563-4E22-9027-E65DF661DAC7}"/>
            </c:ext>
          </c:extLst>
        </c:ser>
        <c:ser>
          <c:idx val="11"/>
          <c:order val="4"/>
          <c:tx>
            <c:strRef>
              <c:f>'Bilakera 2015-2016'!$B$30</c:f>
              <c:strCache>
                <c:ptCount val="1"/>
                <c:pt idx="0">
                  <c:v>Ataun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02/22</c:v>
                </c:pt>
                <c:pt idx="1">
                  <c:v>04/22</c:v>
                </c:pt>
                <c:pt idx="2">
                  <c:v>06/22</c:v>
                </c:pt>
                <c:pt idx="3">
                  <c:v>08/22</c:v>
                </c:pt>
                <c:pt idx="4">
                  <c:v>10/22</c:v>
                </c:pt>
                <c:pt idx="5">
                  <c:v>12/22</c:v>
                </c:pt>
                <c:pt idx="6">
                  <c:v>02/23</c:v>
                </c:pt>
                <c:pt idx="7">
                  <c:v>04/23</c:v>
                </c:pt>
                <c:pt idx="8">
                  <c:v>06/23</c:v>
                </c:pt>
                <c:pt idx="9">
                  <c:v>08/23</c:v>
                </c:pt>
                <c:pt idx="10">
                  <c:v>10/23</c:v>
                </c:pt>
                <c:pt idx="11">
                  <c:v>12/23</c:v>
                </c:pt>
                <c:pt idx="12">
                  <c:v>02/24</c:v>
                </c:pt>
                <c:pt idx="13">
                  <c:v>04/24</c:v>
                </c:pt>
                <c:pt idx="14">
                  <c:v>06/24</c:v>
                </c:pt>
                <c:pt idx="15">
                  <c:v>08/24</c:v>
                </c:pt>
                <c:pt idx="16">
                  <c:v>10/24</c:v>
                </c:pt>
                <c:pt idx="17">
                  <c:v>12/24</c:v>
                </c:pt>
                <c:pt idx="18">
                  <c:v>02/25</c:v>
                </c:pt>
                <c:pt idx="19">
                  <c:v>04/25</c:v>
                </c:pt>
                <c:pt idx="20">
                  <c:v>06/25</c:v>
                </c:pt>
                <c:pt idx="21">
                  <c:v>08/25</c:v>
                </c:pt>
                <c:pt idx="22">
                  <c:v>10/25</c:v>
                </c:pt>
                <c:pt idx="23">
                  <c:v>12/25</c:v>
                </c:pt>
                <c:pt idx="24">
                  <c:v>02/26</c:v>
                </c:pt>
                <c:pt idx="25">
                  <c:v>04/26</c:v>
                </c:pt>
                <c:pt idx="26">
                  <c:v>06/26</c:v>
                </c:pt>
                <c:pt idx="27">
                  <c:v>08/2026</c:v>
                </c:pt>
              </c:strCache>
            </c:strRef>
          </c:cat>
          <c:val>
            <c:numRef>
              <c:f>'Bilakera 2015-2016'!$C$30:$AD$30</c:f>
              <c:numCache>
                <c:formatCode>General</c:formatCode>
                <c:ptCount val="28"/>
                <c:pt idx="0" formatCode="0.00">
                  <c:v>5.144291091593475</c:v>
                </c:pt>
                <c:pt idx="1">
                  <c:v>4.8</c:v>
                </c:pt>
                <c:pt idx="2">
                  <c:v>5.5</c:v>
                </c:pt>
                <c:pt idx="3">
                  <c:v>5</c:v>
                </c:pt>
                <c:pt idx="4">
                  <c:v>6.2</c:v>
                </c:pt>
                <c:pt idx="5">
                  <c:v>6.3</c:v>
                </c:pt>
                <c:pt idx="6">
                  <c:v>5.8</c:v>
                </c:pt>
                <c:pt idx="7">
                  <c:v>5.4</c:v>
                </c:pt>
                <c:pt idx="8">
                  <c:v>4.7</c:v>
                </c:pt>
                <c:pt idx="9">
                  <c:v>4.9000000000000004</c:v>
                </c:pt>
                <c:pt idx="10">
                  <c:v>4.7</c:v>
                </c:pt>
                <c:pt idx="11">
                  <c:v>5.5</c:v>
                </c:pt>
                <c:pt idx="12">
                  <c:v>4.7</c:v>
                </c:pt>
                <c:pt idx="13">
                  <c:v>5.9</c:v>
                </c:pt>
                <c:pt idx="14">
                  <c:v>5.7</c:v>
                </c:pt>
                <c:pt idx="15">
                  <c:v>6.2</c:v>
                </c:pt>
                <c:pt idx="16">
                  <c:v>5.4</c:v>
                </c:pt>
                <c:pt idx="17">
                  <c:v>6.2</c:v>
                </c:pt>
                <c:pt idx="18">
                  <c:v>6</c:v>
                </c:pt>
                <c:pt idx="19">
                  <c:v>6.1</c:v>
                </c:pt>
                <c:pt idx="20">
                  <c:v>5.5</c:v>
                </c:pt>
                <c:pt idx="21">
                  <c:v>6.8</c:v>
                </c:pt>
                <c:pt idx="22">
                  <c:v>4.7</c:v>
                </c:pt>
                <c:pt idx="23">
                  <c:v>5.8</c:v>
                </c:pt>
                <c:pt idx="24">
                  <c:v>5.9</c:v>
                </c:pt>
                <c:pt idx="25">
                  <c:v>5.0999999999999996</c:v>
                </c:pt>
                <c:pt idx="26">
                  <c:v>6.9</c:v>
                </c:pt>
                <c:pt idx="27" formatCode="0.00">
                  <c:v>6.8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563-4E22-9027-E65DF661DAC7}"/>
            </c:ext>
          </c:extLst>
        </c:ser>
        <c:ser>
          <c:idx val="15"/>
          <c:order val="5"/>
          <c:tx>
            <c:strRef>
              <c:f>'Bilakera 2015-2016'!$B$31</c:f>
              <c:strCache>
                <c:ptCount val="1"/>
                <c:pt idx="0">
                  <c:v>Mutiloa</c:v>
                </c:pt>
              </c:strCache>
            </c:strRef>
          </c:tx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02/22</c:v>
                </c:pt>
                <c:pt idx="1">
                  <c:v>04/22</c:v>
                </c:pt>
                <c:pt idx="2">
                  <c:v>06/22</c:v>
                </c:pt>
                <c:pt idx="3">
                  <c:v>08/22</c:v>
                </c:pt>
                <c:pt idx="4">
                  <c:v>10/22</c:v>
                </c:pt>
                <c:pt idx="5">
                  <c:v>12/22</c:v>
                </c:pt>
                <c:pt idx="6">
                  <c:v>02/23</c:v>
                </c:pt>
                <c:pt idx="7">
                  <c:v>04/23</c:v>
                </c:pt>
                <c:pt idx="8">
                  <c:v>06/23</c:v>
                </c:pt>
                <c:pt idx="9">
                  <c:v>08/23</c:v>
                </c:pt>
                <c:pt idx="10">
                  <c:v>10/23</c:v>
                </c:pt>
                <c:pt idx="11">
                  <c:v>12/23</c:v>
                </c:pt>
                <c:pt idx="12">
                  <c:v>02/24</c:v>
                </c:pt>
                <c:pt idx="13">
                  <c:v>04/24</c:v>
                </c:pt>
                <c:pt idx="14">
                  <c:v>06/24</c:v>
                </c:pt>
                <c:pt idx="15">
                  <c:v>08/24</c:v>
                </c:pt>
                <c:pt idx="16">
                  <c:v>10/24</c:v>
                </c:pt>
                <c:pt idx="17">
                  <c:v>12/24</c:v>
                </c:pt>
                <c:pt idx="18">
                  <c:v>02/25</c:v>
                </c:pt>
                <c:pt idx="19">
                  <c:v>04/25</c:v>
                </c:pt>
                <c:pt idx="20">
                  <c:v>06/25</c:v>
                </c:pt>
                <c:pt idx="21">
                  <c:v>08/25</c:v>
                </c:pt>
                <c:pt idx="22">
                  <c:v>10/25</c:v>
                </c:pt>
                <c:pt idx="23">
                  <c:v>12/25</c:v>
                </c:pt>
                <c:pt idx="24">
                  <c:v>02/26</c:v>
                </c:pt>
                <c:pt idx="25">
                  <c:v>04/26</c:v>
                </c:pt>
                <c:pt idx="26">
                  <c:v>06/26</c:v>
                </c:pt>
                <c:pt idx="27">
                  <c:v>08/2026</c:v>
                </c:pt>
              </c:strCache>
            </c:strRef>
          </c:cat>
          <c:val>
            <c:numRef>
              <c:f>'Bilakera 2015-2016'!$C$31:$AD$31</c:f>
              <c:numCache>
                <c:formatCode>General</c:formatCode>
                <c:ptCount val="28"/>
                <c:pt idx="0" formatCode="0.00">
                  <c:v>3.7593984962406015</c:v>
                </c:pt>
                <c:pt idx="1">
                  <c:v>4.5</c:v>
                </c:pt>
                <c:pt idx="2">
                  <c:v>5.3</c:v>
                </c:pt>
                <c:pt idx="3">
                  <c:v>6.8</c:v>
                </c:pt>
                <c:pt idx="4">
                  <c:v>1.5</c:v>
                </c:pt>
                <c:pt idx="5">
                  <c:v>6</c:v>
                </c:pt>
                <c:pt idx="6">
                  <c:v>4.0999999999999996</c:v>
                </c:pt>
                <c:pt idx="7">
                  <c:v>4.0999999999999996</c:v>
                </c:pt>
                <c:pt idx="8">
                  <c:v>5.7</c:v>
                </c:pt>
                <c:pt idx="9">
                  <c:v>2.4</c:v>
                </c:pt>
                <c:pt idx="10">
                  <c:v>0.8</c:v>
                </c:pt>
                <c:pt idx="11">
                  <c:v>1.6</c:v>
                </c:pt>
                <c:pt idx="12">
                  <c:v>1.6</c:v>
                </c:pt>
                <c:pt idx="13">
                  <c:v>4.8</c:v>
                </c:pt>
                <c:pt idx="14">
                  <c:v>4.8</c:v>
                </c:pt>
                <c:pt idx="15">
                  <c:v>2.4</c:v>
                </c:pt>
                <c:pt idx="16">
                  <c:v>4</c:v>
                </c:pt>
                <c:pt idx="17">
                  <c:v>3.8</c:v>
                </c:pt>
                <c:pt idx="18">
                  <c:v>1.5</c:v>
                </c:pt>
                <c:pt idx="19">
                  <c:v>3.8</c:v>
                </c:pt>
                <c:pt idx="20">
                  <c:v>1.5</c:v>
                </c:pt>
                <c:pt idx="21">
                  <c:v>4.5999999999999996</c:v>
                </c:pt>
                <c:pt idx="22">
                  <c:v>3.8</c:v>
                </c:pt>
                <c:pt idx="23">
                  <c:v>1.5</c:v>
                </c:pt>
                <c:pt idx="24">
                  <c:v>2.2000000000000002</c:v>
                </c:pt>
                <c:pt idx="25">
                  <c:v>2.2000000000000002</c:v>
                </c:pt>
                <c:pt idx="26">
                  <c:v>1.4</c:v>
                </c:pt>
                <c:pt idx="27" formatCode="0.00">
                  <c:v>4.3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563-4E22-9027-E65DF661DAC7}"/>
            </c:ext>
          </c:extLst>
        </c:ser>
        <c:ser>
          <c:idx val="3"/>
          <c:order val="6"/>
          <c:tx>
            <c:strRef>
              <c:f>'Bilakera 2015-2016'!$B$32</c:f>
              <c:strCache>
                <c:ptCount val="1"/>
                <c:pt idx="0">
                  <c:v>Altzaga</c:v>
                </c:pt>
              </c:strCache>
            </c:strRef>
          </c:tx>
          <c:marker>
            <c:symbol val="none"/>
          </c:marker>
          <c:cat>
            <c:strRef>
              <c:f>'Bilakera 2015-2016'!$C$11:$AD$11</c:f>
              <c:strCache>
                <c:ptCount val="28"/>
                <c:pt idx="0">
                  <c:v>02/22</c:v>
                </c:pt>
                <c:pt idx="1">
                  <c:v>04/22</c:v>
                </c:pt>
                <c:pt idx="2">
                  <c:v>06/22</c:v>
                </c:pt>
                <c:pt idx="3">
                  <c:v>08/22</c:v>
                </c:pt>
                <c:pt idx="4">
                  <c:v>10/22</c:v>
                </c:pt>
                <c:pt idx="5">
                  <c:v>12/22</c:v>
                </c:pt>
                <c:pt idx="6">
                  <c:v>02/23</c:v>
                </c:pt>
                <c:pt idx="7">
                  <c:v>04/23</c:v>
                </c:pt>
                <c:pt idx="8">
                  <c:v>06/23</c:v>
                </c:pt>
                <c:pt idx="9">
                  <c:v>08/23</c:v>
                </c:pt>
                <c:pt idx="10">
                  <c:v>10/23</c:v>
                </c:pt>
                <c:pt idx="11">
                  <c:v>12/23</c:v>
                </c:pt>
                <c:pt idx="12">
                  <c:v>02/24</c:v>
                </c:pt>
                <c:pt idx="13">
                  <c:v>04/24</c:v>
                </c:pt>
                <c:pt idx="14">
                  <c:v>06/24</c:v>
                </c:pt>
                <c:pt idx="15">
                  <c:v>08/24</c:v>
                </c:pt>
                <c:pt idx="16">
                  <c:v>10/24</c:v>
                </c:pt>
                <c:pt idx="17">
                  <c:v>12/24</c:v>
                </c:pt>
                <c:pt idx="18">
                  <c:v>02/25</c:v>
                </c:pt>
                <c:pt idx="19">
                  <c:v>04/25</c:v>
                </c:pt>
                <c:pt idx="20">
                  <c:v>06/25</c:v>
                </c:pt>
                <c:pt idx="21">
                  <c:v>08/25</c:v>
                </c:pt>
                <c:pt idx="22">
                  <c:v>10/25</c:v>
                </c:pt>
                <c:pt idx="23">
                  <c:v>12/25</c:v>
                </c:pt>
                <c:pt idx="24">
                  <c:v>02/26</c:v>
                </c:pt>
                <c:pt idx="25">
                  <c:v>04/26</c:v>
                </c:pt>
                <c:pt idx="26">
                  <c:v>06/26</c:v>
                </c:pt>
                <c:pt idx="27">
                  <c:v>08/2026</c:v>
                </c:pt>
              </c:strCache>
            </c:strRef>
          </c:cat>
          <c:val>
            <c:numRef>
              <c:f>'Bilakera 2015-2016'!$C$32:$AD$32</c:f>
              <c:numCache>
                <c:formatCode>General</c:formatCode>
                <c:ptCount val="28"/>
                <c:pt idx="0" formatCode="0.00">
                  <c:v>3.9473684210526314</c:v>
                </c:pt>
                <c:pt idx="1">
                  <c:v>2.6</c:v>
                </c:pt>
                <c:pt idx="2">
                  <c:v>2.6</c:v>
                </c:pt>
                <c:pt idx="3">
                  <c:v>2.6</c:v>
                </c:pt>
                <c:pt idx="4">
                  <c:v>2.6</c:v>
                </c:pt>
                <c:pt idx="5">
                  <c:v>2.6</c:v>
                </c:pt>
                <c:pt idx="6">
                  <c:v>2.8</c:v>
                </c:pt>
                <c:pt idx="7">
                  <c:v>2.8</c:v>
                </c:pt>
                <c:pt idx="8">
                  <c:v>4.2</c:v>
                </c:pt>
                <c:pt idx="9">
                  <c:v>2.8</c:v>
                </c:pt>
                <c:pt idx="10">
                  <c:v>2.8</c:v>
                </c:pt>
                <c:pt idx="11">
                  <c:v>1.4</c:v>
                </c:pt>
                <c:pt idx="12">
                  <c:v>2.6</c:v>
                </c:pt>
                <c:pt idx="13">
                  <c:v>6.4</c:v>
                </c:pt>
                <c:pt idx="14">
                  <c:v>6.4</c:v>
                </c:pt>
                <c:pt idx="15">
                  <c:v>3.9</c:v>
                </c:pt>
                <c:pt idx="16">
                  <c:v>1.3</c:v>
                </c:pt>
                <c:pt idx="17">
                  <c:v>1.3</c:v>
                </c:pt>
                <c:pt idx="18">
                  <c:v>1.3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1.3</c:v>
                </c:pt>
                <c:pt idx="23">
                  <c:v>0</c:v>
                </c:pt>
                <c:pt idx="24">
                  <c:v>2.7</c:v>
                </c:pt>
                <c:pt idx="25">
                  <c:v>2.7</c:v>
                </c:pt>
                <c:pt idx="26">
                  <c:v>1.4</c:v>
                </c:pt>
                <c:pt idx="27" formatCode="0.00">
                  <c:v>1.4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563-4E22-9027-E65DF661DA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3067392"/>
        <c:axId val="202366976"/>
      </c:lineChart>
      <c:catAx>
        <c:axId val="203067392"/>
        <c:scaling>
          <c:orientation val="minMax"/>
          <c:min val="1"/>
        </c:scaling>
        <c:delete val="0"/>
        <c:axPos val="b"/>
        <c:majorGridlines>
          <c:spPr>
            <a:ln>
              <a:noFill/>
            </a:ln>
          </c:spPr>
        </c:majorGridlines>
        <c:numFmt formatCode="mmm\-yy" sourceLinked="0"/>
        <c:majorTickMark val="none"/>
        <c:minorTickMark val="none"/>
        <c:tickLblPos val="nextTo"/>
        <c:spPr>
          <a:ln>
            <a:solidFill>
              <a:srgbClr val="00B050"/>
            </a:solidFill>
          </a:ln>
        </c:spPr>
        <c:txPr>
          <a:bodyPr rot="-270000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202366976"/>
        <c:crosses val="autoZero"/>
        <c:auto val="1"/>
        <c:lblAlgn val="ctr"/>
        <c:lblOffset val="100"/>
        <c:tickLblSkip val="1"/>
        <c:noMultiLvlLbl val="1"/>
      </c:catAx>
      <c:valAx>
        <c:axId val="202366976"/>
        <c:scaling>
          <c:orientation val="minMax"/>
          <c:max val="13"/>
          <c:min val="0"/>
        </c:scaling>
        <c:delete val="0"/>
        <c:axPos val="l"/>
        <c:majorGridlines/>
        <c:numFmt formatCode="0.00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203067392"/>
        <c:crosses val="autoZero"/>
        <c:crossBetween val="between"/>
        <c:majorUnit val="1"/>
      </c:valAx>
    </c:plotArea>
    <c:legend>
      <c:legendPos val="b"/>
      <c:layout>
        <c:manualLayout>
          <c:xMode val="edge"/>
          <c:yMode val="edge"/>
          <c:x val="0.10561635429623378"/>
          <c:y val="0.91556533411030505"/>
          <c:w val="0.81173227464677278"/>
          <c:h val="5.944147863572135E-2"/>
        </c:manualLayout>
      </c:layout>
      <c:overlay val="0"/>
      <c:txPr>
        <a:bodyPr/>
        <a:lstStyle/>
        <a:p>
          <a:pPr>
            <a:defRPr sz="8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ES" sz="1200" b="1" i="0" u="none" strike="noStrike" baseline="0">
                <a:solidFill>
                  <a:srgbClr val="000000"/>
                </a:solidFill>
                <a:latin typeface="Calibri"/>
                <a:cs typeface="Calibri"/>
              </a:rPr>
              <a:t>Goierri</a:t>
            </a:r>
          </a:p>
        </c:rich>
      </c:tx>
      <c:layout>
        <c:manualLayout>
          <c:xMode val="edge"/>
          <c:yMode val="edge"/>
          <c:x val="4.1913306291259E-2"/>
          <c:y val="2.3148148148148098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-4.4317175196850439E-2"/>
                  <c:y val="0.1329668839241984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FE4-4A46-B10D-15FBB3D7BBEE}"/>
                </c:ext>
              </c:extLst>
            </c:dLbl>
            <c:dLbl>
              <c:idx val="1"/>
              <c:layout>
                <c:manualLayout>
                  <c:x val="-0.13511959489912401"/>
                  <c:y val="-8.6919655876348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FE4-4A46-B10D-15FBB3D7BBEE}"/>
                </c:ext>
              </c:extLst>
            </c:dLbl>
            <c:dLbl>
              <c:idx val="2"/>
              <c:layout>
                <c:manualLayout>
                  <c:x val="0.14093374691800001"/>
                  <c:y val="8.039297171186950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FE4-4A46-B10D-15FBB3D7BBEE}"/>
                </c:ext>
              </c:extLst>
            </c:dLbl>
            <c:dLbl>
              <c:idx val="4"/>
              <c:layout>
                <c:manualLayout>
                  <c:x val="4.76968503937008E-2"/>
                  <c:y val="0.1256080489938760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FE4-4A46-B10D-15FBB3D7BBE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Grafikoak_udalerrika_datuak!$J$12:$L$12</c:f>
              <c:strCache>
                <c:ptCount val="3"/>
                <c:pt idx="0">
                  <c:v>&lt;25 urte/&lt;25 años</c:v>
                </c:pt>
                <c:pt idx="1">
                  <c:v>25-44 urte / 25-44 años</c:v>
                </c:pt>
                <c:pt idx="2">
                  <c:v>&gt;45 urte / &gt;45 años</c:v>
                </c:pt>
              </c:strCache>
            </c:strRef>
          </c:cat>
          <c:val>
            <c:numRef>
              <c:f>Grafikoak_udalerrika_datuak!$J$15:$L$15</c:f>
              <c:numCache>
                <c:formatCode>General</c:formatCode>
                <c:ptCount val="3"/>
                <c:pt idx="0">
                  <c:v>13.87</c:v>
                </c:pt>
                <c:pt idx="1">
                  <c:v>38.54</c:v>
                </c:pt>
                <c:pt idx="2">
                  <c:v>47.24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FE4-4A46-B10D-15FBB3D7BBE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6329872698715497"/>
          <c:y val="0.28370479731700599"/>
          <c:w val="0.29225673893970699"/>
          <c:h val="0.53895632837562002"/>
        </c:manualLayout>
      </c:layout>
      <c:overlay val="0"/>
      <c:txPr>
        <a:bodyPr/>
        <a:lstStyle/>
        <a:p>
          <a:pPr rtl="0">
            <a:defRPr sz="10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s-ES"/>
        </a:p>
      </c:txPr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ES" sz="1200" b="1" i="0" u="none" strike="noStrike" baseline="0">
                <a:solidFill>
                  <a:srgbClr val="000000"/>
                </a:solidFill>
                <a:latin typeface="Calibri"/>
                <a:cs typeface="Calibri"/>
              </a:rPr>
              <a:t>Gipuzkoa</a:t>
            </a:r>
          </a:p>
        </c:rich>
      </c:tx>
      <c:layout>
        <c:manualLayout>
          <c:xMode val="edge"/>
          <c:yMode val="edge"/>
          <c:x val="0.63112774837571528"/>
          <c:y val="6.9444444444444448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1049200668098307"/>
          <c:y val="6.7824074074074064E-2"/>
          <c:w val="0.5127272727272727"/>
          <c:h val="0.88124999999999998"/>
        </c:manualLayout>
      </c:layout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-3.9269757946923403E-2"/>
                  <c:y val="0.11845800524934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09F-4CFA-AF8F-A7E84CC64175}"/>
                </c:ext>
              </c:extLst>
            </c:dLbl>
            <c:dLbl>
              <c:idx val="1"/>
              <c:layout>
                <c:manualLayout>
                  <c:x val="-0.113570773350301"/>
                  <c:y val="-5.848935549722940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9F-4CFA-AF8F-A7E84CC64175}"/>
                </c:ext>
              </c:extLst>
            </c:dLbl>
            <c:dLbl>
              <c:idx val="2"/>
              <c:layout>
                <c:manualLayout>
                  <c:x val="0.139303162862218"/>
                  <c:y val="2.483741615631400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09F-4CFA-AF8F-A7E84CC64175}"/>
                </c:ext>
              </c:extLst>
            </c:dLbl>
            <c:dLbl>
              <c:idx val="4"/>
              <c:layout>
                <c:manualLayout>
                  <c:x val="3.9616108592486501E-2"/>
                  <c:y val="0.12097841936424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9F-4CFA-AF8F-A7E84CC6417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Grafikoak_udalerrika_datuak!$J$12:$L$12</c:f>
              <c:strCache>
                <c:ptCount val="3"/>
                <c:pt idx="0">
                  <c:v>&lt;25 urte/&lt;25 años</c:v>
                </c:pt>
                <c:pt idx="1">
                  <c:v>25-44 urte / 25-44 años</c:v>
                </c:pt>
                <c:pt idx="2">
                  <c:v>&gt;45 urte / &gt;45 años</c:v>
                </c:pt>
              </c:strCache>
            </c:strRef>
          </c:cat>
          <c:val>
            <c:numRef>
              <c:f>Grafikoak_udalerrika_datuak!$J$14:$L$14</c:f>
              <c:numCache>
                <c:formatCode>General</c:formatCode>
                <c:ptCount val="3"/>
                <c:pt idx="0">
                  <c:v>9.2200000000000006</c:v>
                </c:pt>
                <c:pt idx="1">
                  <c:v>36.340000000000003</c:v>
                </c:pt>
                <c:pt idx="2">
                  <c:v>54.44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09F-4CFA-AF8F-A7E84CC6417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ES" sz="1200" b="1" i="0" u="none" strike="noStrike" baseline="0">
                <a:solidFill>
                  <a:srgbClr val="000000"/>
                </a:solidFill>
                <a:latin typeface="Calibri"/>
                <a:cs typeface="Calibri"/>
              </a:rPr>
              <a:t>Goierri </a:t>
            </a:r>
          </a:p>
        </c:rich>
      </c:tx>
      <c:layout>
        <c:manualLayout>
          <c:xMode val="edge"/>
          <c:yMode val="edge"/>
          <c:x val="4.1913306291259E-2"/>
          <c:y val="2.3148148148148098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dPt>
            <c:idx val="4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C458-424B-B7E0-5412FCBE0640}"/>
              </c:ext>
            </c:extLst>
          </c:dPt>
          <c:dLbls>
            <c:dLbl>
              <c:idx val="0"/>
              <c:layout>
                <c:manualLayout>
                  <c:x val="-4.25292293008828E-3"/>
                  <c:y val="2.1235783027121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458-424B-B7E0-5412FCBE0640}"/>
                </c:ext>
              </c:extLst>
            </c:dLbl>
            <c:dLbl>
              <c:idx val="1"/>
              <c:layout>
                <c:manualLayout>
                  <c:x val="-0.10279636257589013"/>
                  <c:y val="0.1452147127442403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458-424B-B7E0-5412FCBE0640}"/>
                </c:ext>
              </c:extLst>
            </c:dLbl>
            <c:dLbl>
              <c:idx val="2"/>
              <c:layout>
                <c:manualLayout>
                  <c:x val="-8.0534366797900256E-2"/>
                  <c:y val="3.934672041592886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458-424B-B7E0-5412FCBE0640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C458-424B-B7E0-5412FCBE0640}"/>
                </c:ext>
              </c:extLst>
            </c:dLbl>
            <c:dLbl>
              <c:idx val="4"/>
              <c:layout>
                <c:manualLayout>
                  <c:x val="4.76968503937008E-2"/>
                  <c:y val="0.1256080489938760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458-424B-B7E0-5412FCBE06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Grafikoak_udalerrika_datuak!$E$12:$I$12</c:f>
              <c:strCache>
                <c:ptCount val="5"/>
                <c:pt idx="0">
                  <c:v>Langabetuen % sektoreko: Nekazaritza % Parados por sector: agricultura</c:v>
                </c:pt>
                <c:pt idx="1">
                  <c:v>Langabetuen % sektoreko: Industria / % Parados por sector: Industria</c:v>
                </c:pt>
                <c:pt idx="2">
                  <c:v>Langabetuen % sektoreko: Eraikuntza / % Parados por sector: Construcción</c:v>
                </c:pt>
                <c:pt idx="3">
                  <c:v>Langabetuen % sektoreko: Zerbitzuak / % Parados por sector: Servicios</c:v>
                </c:pt>
                <c:pt idx="4">
                  <c:v>Langabetuen % sektoreko: Aurreko enplegurik gabe / % Parados por sector: Sin empleo anterior</c:v>
                </c:pt>
              </c:strCache>
            </c:strRef>
          </c:cat>
          <c:val>
            <c:numRef>
              <c:f>Grafikoak_udalerrika_datuak!$E$15:$I$15</c:f>
              <c:numCache>
                <c:formatCode>General</c:formatCode>
                <c:ptCount val="5"/>
                <c:pt idx="0">
                  <c:v>1.1200000000000001</c:v>
                </c:pt>
                <c:pt idx="1">
                  <c:v>14.04</c:v>
                </c:pt>
                <c:pt idx="2">
                  <c:v>4.2300000000000004</c:v>
                </c:pt>
                <c:pt idx="3">
                  <c:v>60.69</c:v>
                </c:pt>
                <c:pt idx="4">
                  <c:v>19.510000000000002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458-424B-B7E0-5412FCBE064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5796760253454101"/>
          <c:y val="0.1262973899095946"/>
          <c:w val="0.33529839073146156"/>
          <c:h val="0.76580818022747155"/>
        </c:manualLayout>
      </c:layout>
      <c:overlay val="0"/>
      <c:txPr>
        <a:bodyPr/>
        <a:lstStyle/>
        <a:p>
          <a:pPr>
            <a:defRPr sz="8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s-ES"/>
        </a:p>
      </c:txPr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ES" sz="1200" b="1" i="0" u="none" strike="noStrike" baseline="0">
                <a:solidFill>
                  <a:srgbClr val="000000"/>
                </a:solidFill>
                <a:latin typeface="Calibri"/>
                <a:cs typeface="Calibri"/>
              </a:rPr>
              <a:t>Gipuzkoa </a:t>
            </a:r>
          </a:p>
        </c:rich>
      </c:tx>
      <c:layout>
        <c:manualLayout>
          <c:xMode val="edge"/>
          <c:yMode val="edge"/>
          <c:x val="0.70430482396596972"/>
          <c:y val="3.2407407407407406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dPt>
            <c:idx val="4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05D2-4BD8-8730-B6C55B5F2D58}"/>
              </c:ext>
            </c:extLst>
          </c:dPt>
          <c:dLbls>
            <c:dLbl>
              <c:idx val="0"/>
              <c:layout>
                <c:manualLayout>
                  <c:x val="-4.25292293008828E-3"/>
                  <c:y val="2.1235783027121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5D2-4BD8-8730-B6C55B5F2D58}"/>
                </c:ext>
              </c:extLst>
            </c:dLbl>
            <c:dLbl>
              <c:idx val="1"/>
              <c:layout>
                <c:manualLayout>
                  <c:x val="-9.7409157188684703E-2"/>
                  <c:y val="0.1498439778361050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5D2-4BD8-8730-B6C55B5F2D58}"/>
                </c:ext>
              </c:extLst>
            </c:dLbl>
            <c:dLbl>
              <c:idx val="2"/>
              <c:layout>
                <c:manualLayout>
                  <c:x val="-7.4894527073004757E-2"/>
                  <c:y val="7.726203289337034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5D2-4BD8-8730-B6C55B5F2D58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05D2-4BD8-8730-B6C55B5F2D58}"/>
                </c:ext>
              </c:extLst>
            </c:dLbl>
            <c:dLbl>
              <c:idx val="4"/>
              <c:layout>
                <c:manualLayout>
                  <c:x val="3.9616108592486501E-2"/>
                  <c:y val="0.12097841936424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5D2-4BD8-8730-B6C55B5F2D5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Grafikoak_udalerrika_datuak!$E$12:$I$12</c:f>
              <c:strCache>
                <c:ptCount val="5"/>
                <c:pt idx="0">
                  <c:v>Langabetuen % sektoreko: Nekazaritza % Parados por sector: agricultura</c:v>
                </c:pt>
                <c:pt idx="1">
                  <c:v>Langabetuen % sektoreko: Industria / % Parados por sector: Industria</c:v>
                </c:pt>
                <c:pt idx="2">
                  <c:v>Langabetuen % sektoreko: Eraikuntza / % Parados por sector: Construcción</c:v>
                </c:pt>
                <c:pt idx="3">
                  <c:v>Langabetuen % sektoreko: Zerbitzuak / % Parados por sector: Servicios</c:v>
                </c:pt>
                <c:pt idx="4">
                  <c:v>Langabetuen % sektoreko: Aurreko enplegurik gabe / % Parados por sector: Sin empleo anterior</c:v>
                </c:pt>
              </c:strCache>
            </c:strRef>
          </c:cat>
          <c:val>
            <c:numRef>
              <c:f>Grafikoak_udalerrika_datuak!$E$14:$I$14</c:f>
              <c:numCache>
                <c:formatCode>General</c:formatCode>
                <c:ptCount val="5"/>
                <c:pt idx="0">
                  <c:v>1.29</c:v>
                </c:pt>
                <c:pt idx="1">
                  <c:v>11.38</c:v>
                </c:pt>
                <c:pt idx="2">
                  <c:v>3.8</c:v>
                </c:pt>
                <c:pt idx="3">
                  <c:v>69.7</c:v>
                </c:pt>
                <c:pt idx="4">
                  <c:v>13.84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5D2-4BD8-8730-B6C55B5F2D5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ES" sz="1200" b="1" i="0" u="none" strike="noStrike" baseline="0">
                <a:solidFill>
                  <a:srgbClr val="000000"/>
                </a:solidFill>
                <a:latin typeface="Calibri"/>
                <a:cs typeface="Calibri"/>
              </a:rPr>
              <a:t>Goierri</a:t>
            </a:r>
          </a:p>
        </c:rich>
      </c:tx>
      <c:layout>
        <c:manualLayout>
          <c:xMode val="edge"/>
          <c:yMode val="edge"/>
          <c:x val="9.5005807200929208E-3"/>
          <c:y val="2.7944203603763401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dPt>
            <c:idx val="4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CBB3-49EA-BEC6-4A4C203AE066}"/>
              </c:ext>
            </c:extLst>
          </c:dPt>
          <c:dPt>
            <c:idx val="6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3-CBB3-49EA-BEC6-4A4C203AE066}"/>
              </c:ext>
            </c:extLst>
          </c:dPt>
          <c:dLbls>
            <c:dLbl>
              <c:idx val="0"/>
              <c:layout>
                <c:manualLayout>
                  <c:x val="8.6499891371736498E-2"/>
                  <c:y val="3.117992273437740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BB3-49EA-BEC6-4A4C203AE066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CBB3-49EA-BEC6-4A4C203AE066}"/>
                </c:ext>
              </c:extLst>
            </c:dLbl>
            <c:dLbl>
              <c:idx val="5"/>
              <c:layout>
                <c:manualLayout>
                  <c:x val="9.5707243911584194E-2"/>
                  <c:y val="5.935149960187589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BB3-49EA-BEC6-4A4C203AE066}"/>
                </c:ext>
              </c:extLst>
            </c:dLbl>
            <c:dLbl>
              <c:idx val="6"/>
              <c:layout>
                <c:manualLayout>
                  <c:x val="6.0779577596128042E-3"/>
                  <c:y val="3.258810345336046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BB3-49EA-BEC6-4A4C203AE066}"/>
                </c:ext>
              </c:extLst>
            </c:dLbl>
            <c:dLbl>
              <c:idx val="8"/>
              <c:layout>
                <c:manualLayout>
                  <c:x val="-5.5136015559149099E-2"/>
                  <c:y val="2.1464507947742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BB3-49EA-BEC6-4A4C203AE066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BB3-49EA-BEC6-4A4C203AE06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Grafikoak_udalerrika_datuak!$C$110:$K$110</c:f>
              <c:strCache>
                <c:ptCount val="9"/>
                <c:pt idx="0">
                  <c:v>Alfabetatu gabe/Sin alfabetizar</c:v>
                </c:pt>
                <c:pt idx="1">
                  <c:v>Lehen mailako ikasketak amaitu gabe/Estudios primarios incompletos</c:v>
                </c:pt>
                <c:pt idx="2">
                  <c:v>Lehen mailako ikasketen ziurtagiria/Estudios primarios completos</c:v>
                </c:pt>
                <c:pt idx="3">
                  <c:v>Erdi mailako LH/FP Medio</c:v>
                </c:pt>
                <c:pt idx="4">
                  <c:v>DBH/ESO</c:v>
                </c:pt>
                <c:pt idx="5">
                  <c:v>Goi mailako LH/FP Superior</c:v>
                </c:pt>
                <c:pt idx="6">
                  <c:v>1. zikloko ikasketa unibertsitarioak/Estudios universitarios de primer ciclo</c:v>
                </c:pt>
                <c:pt idx="7">
                  <c:v>2. zikloko ikasketa unibertsitarioak/Estudios universitarios de segundo ciclo</c:v>
                </c:pt>
                <c:pt idx="8">
                  <c:v>Bestelako ikasketa unibertsitarioak/Otros estudios universitarios</c:v>
                </c:pt>
              </c:strCache>
            </c:strRef>
          </c:cat>
          <c:val>
            <c:numRef>
              <c:f>Grafikoak_udalerrika_datuak!$C$113:$K$113</c:f>
              <c:numCache>
                <c:formatCode>0.00</c:formatCode>
                <c:ptCount val="9"/>
                <c:pt idx="0">
                  <c:v>1.5544041450777202</c:v>
                </c:pt>
                <c:pt idx="1">
                  <c:v>12.723085780080599</c:v>
                </c:pt>
                <c:pt idx="2">
                  <c:v>13.701784686240645</c:v>
                </c:pt>
                <c:pt idx="3">
                  <c:v>15.198618307426598</c:v>
                </c:pt>
                <c:pt idx="4">
                  <c:v>33.678756476683937</c:v>
                </c:pt>
                <c:pt idx="5">
                  <c:v>11.398963730569948</c:v>
                </c:pt>
                <c:pt idx="6">
                  <c:v>2.7633851468048358</c:v>
                </c:pt>
                <c:pt idx="7">
                  <c:v>8.6355785837651116</c:v>
                </c:pt>
                <c:pt idx="8">
                  <c:v>0.34542314335060448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BB3-49EA-BEC6-4A4C203AE066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0558771616962503"/>
          <c:y val="0.134589342062579"/>
          <c:w val="0.38047500160041198"/>
          <c:h val="0.83756377362942003"/>
        </c:manualLayout>
      </c:layout>
      <c:overlay val="0"/>
      <c:txPr>
        <a:bodyPr/>
        <a:lstStyle/>
        <a:p>
          <a:pPr>
            <a:defRPr sz="8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s-E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ES" sz="1200" b="1" i="0" u="none" strike="noStrike" baseline="0">
                <a:solidFill>
                  <a:srgbClr val="000000"/>
                </a:solidFill>
                <a:latin typeface="Calibri"/>
                <a:cs typeface="Calibri"/>
              </a:rPr>
              <a:t>Gipuzkoa</a:t>
            </a:r>
          </a:p>
        </c:rich>
      </c:tx>
      <c:layout>
        <c:manualLayout>
          <c:xMode val="edge"/>
          <c:yMode val="edge"/>
          <c:x val="0.63118617697482682"/>
          <c:y val="1.701528834319439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dPt>
            <c:idx val="4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957A-4060-A1B0-8785D813B87A}"/>
              </c:ext>
            </c:extLst>
          </c:dPt>
          <c:dPt>
            <c:idx val="6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3-957A-4060-A1B0-8785D813B87A}"/>
              </c:ext>
            </c:extLst>
          </c:dPt>
          <c:dLbls>
            <c:dLbl>
              <c:idx val="0"/>
              <c:layout>
                <c:manualLayout>
                  <c:x val="5.6613006760110302E-2"/>
                  <c:y val="2.515042701576340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57A-4060-A1B0-8785D813B87A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957A-4060-A1B0-8785D813B87A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957A-4060-A1B0-8785D813B87A}"/>
                </c:ext>
              </c:extLst>
            </c:dLbl>
            <c:dLbl>
              <c:idx val="6"/>
              <c:layout>
                <c:manualLayout>
                  <c:x val="-9.1457166043034752E-3"/>
                  <c:y val="1.648887109450301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57A-4060-A1B0-8785D813B87A}"/>
                </c:ext>
              </c:extLst>
            </c:dLbl>
            <c:dLbl>
              <c:idx val="8"/>
              <c:layout>
                <c:manualLayout>
                  <c:x val="-5.2112652018890801E-2"/>
                  <c:y val="2.892788552819059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57A-4060-A1B0-8785D813B87A}"/>
                </c:ext>
              </c:extLst>
            </c:dLbl>
            <c:dLbl>
              <c:idx val="9"/>
              <c:layout>
                <c:manualLayout>
                  <c:x val="-0.139418265955289"/>
                  <c:y val="2.892847700372689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57A-4060-A1B0-8785D813B87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Grafikoak_udalerrika_datuak!$C$110:$K$110</c:f>
              <c:strCache>
                <c:ptCount val="9"/>
                <c:pt idx="0">
                  <c:v>Alfabetatu gabe/Sin alfabetizar</c:v>
                </c:pt>
                <c:pt idx="1">
                  <c:v>Lehen mailako ikasketak amaitu gabe/Estudios primarios incompletos</c:v>
                </c:pt>
                <c:pt idx="2">
                  <c:v>Lehen mailako ikasketen ziurtagiria/Estudios primarios completos</c:v>
                </c:pt>
                <c:pt idx="3">
                  <c:v>Erdi mailako LH/FP Medio</c:v>
                </c:pt>
                <c:pt idx="4">
                  <c:v>DBH/ESO</c:v>
                </c:pt>
                <c:pt idx="5">
                  <c:v>Goi mailako LH/FP Superior</c:v>
                </c:pt>
                <c:pt idx="6">
                  <c:v>1. zikloko ikasketa unibertsitarioak/Estudios universitarios de primer ciclo</c:v>
                </c:pt>
                <c:pt idx="7">
                  <c:v>2. zikloko ikasketa unibertsitarioak/Estudios universitarios de segundo ciclo</c:v>
                </c:pt>
                <c:pt idx="8">
                  <c:v>Bestelako ikasketa unibertsitarioak/Otros estudios universitarios</c:v>
                </c:pt>
              </c:strCache>
            </c:strRef>
          </c:cat>
          <c:val>
            <c:numRef>
              <c:f>Grafikoak_udalerrika_datuak!$C$112:$K$112</c:f>
              <c:numCache>
                <c:formatCode>0.00</c:formatCode>
                <c:ptCount val="9"/>
                <c:pt idx="0">
                  <c:v>0.77315179090691388</c:v>
                </c:pt>
                <c:pt idx="1">
                  <c:v>10.269918921692724</c:v>
                </c:pt>
                <c:pt idx="2">
                  <c:v>12.832267113680681</c:v>
                </c:pt>
                <c:pt idx="3">
                  <c:v>15.476719920632206</c:v>
                </c:pt>
                <c:pt idx="4">
                  <c:v>33.957100338681535</c:v>
                </c:pt>
                <c:pt idx="5">
                  <c:v>12.548321986931683</c:v>
                </c:pt>
                <c:pt idx="6">
                  <c:v>2.9489240874414149</c:v>
                </c:pt>
                <c:pt idx="7">
                  <c:v>10.694126099004482</c:v>
                </c:pt>
                <c:pt idx="8">
                  <c:v>0.49946974102836034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57A-4060-A1B0-8785D813B8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ES" sz="1200" b="1" i="0" u="none" strike="noStrike" baseline="0">
                <a:solidFill>
                  <a:srgbClr val="000000"/>
                </a:solidFill>
                <a:latin typeface="Calibri"/>
                <a:cs typeface="Calibri"/>
              </a:rPr>
              <a:t>Goierri </a:t>
            </a:r>
          </a:p>
        </c:rich>
      </c:tx>
      <c:layout>
        <c:manualLayout>
          <c:xMode val="edge"/>
          <c:yMode val="edge"/>
          <c:x val="0.13808502607796552"/>
          <c:y val="1.7015205501546945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dPt>
            <c:idx val="4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C291-427B-89E7-756DD065C261}"/>
              </c:ext>
            </c:extLst>
          </c:dPt>
          <c:dPt>
            <c:idx val="6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3-C291-427B-89E7-756DD065C261}"/>
              </c:ext>
            </c:extLst>
          </c:dPt>
          <c:dLbls>
            <c:dLbl>
              <c:idx val="0"/>
              <c:layout>
                <c:manualLayout>
                  <c:x val="-1.8623409253840514E-3"/>
                  <c:y val="6.5285414742151642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291-427B-89E7-756DD065C261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C291-427B-89E7-756DD065C261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C291-427B-89E7-756DD065C261}"/>
                </c:ext>
              </c:extLst>
            </c:dLbl>
            <c:dLbl>
              <c:idx val="5"/>
              <c:layout>
                <c:manualLayout>
                  <c:x val="8.1430723091956508E-2"/>
                  <c:y val="-1.214940139917454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291-427B-89E7-756DD065C261}"/>
                </c:ext>
              </c:extLst>
            </c:dLbl>
            <c:dLbl>
              <c:idx val="6"/>
              <c:layout>
                <c:manualLayout>
                  <c:x val="6.7688311924336705E-2"/>
                  <c:y val="-9.528861296184144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291-427B-89E7-756DD065C261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291-427B-89E7-756DD065C261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291-427B-89E7-756DD065C26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Grafikoak_udalerrika_datuak!$C$60:$L$60</c:f>
              <c:strCache>
                <c:ptCount val="10"/>
                <c:pt idx="0">
                  <c:v>Enpresa Zuz. eta Adm. Publikoak /Dir. empresas y Adm. Públicas</c:v>
                </c:pt>
                <c:pt idx="1">
                  <c:v>Teknikari eta profesional zientifiko eta intelektuala/Técnicos y profesionales científicos e intelectuales</c:v>
                </c:pt>
                <c:pt idx="2">
                  <c:v>Laguntzako teknikariak eta profesionalak/Técnicos y profesionales de apoyo</c:v>
                </c:pt>
                <c:pt idx="3">
                  <c:v>Administrariak/Administrativos</c:v>
                </c:pt>
                <c:pt idx="4">
                  <c:v>Jatetxeetako, zerbitzu pertsonaletako eta babes-zerbitzuetako langileak eta dendetako saltzaileak/Trabajadores de servicios de restauración, personales, protección y vendedores de comercio</c:v>
                </c:pt>
                <c:pt idx="5">
                  <c:v>Nekazaritzako eta arrantzako langile kualifikatuak/Trabajadores cualificados en agricultura y en pesca</c:v>
                </c:pt>
                <c:pt idx="6">
                  <c:v>Artisauak eta manufaktura-industrietako, eraikuntzako eta meatzaritzako langile kualifikatuak/Artesanos y trabajadores cualificados de industrias manufactureras, la construcción y la minería</c:v>
                </c:pt>
                <c:pt idx="7">
                  <c:v>Instalazioetako eta makinetako eragileak, muntatzaileak/Operadores de maquinaria e instalaciones, montadores</c:v>
                </c:pt>
                <c:pt idx="8">
                  <c:v>Berezitasunik gabeko langileak/Trabajadores no cualificados</c:v>
                </c:pt>
                <c:pt idx="9">
                  <c:v>Indar armatuak/Fuerzas Armadas</c:v>
                </c:pt>
              </c:strCache>
            </c:strRef>
          </c:cat>
          <c:val>
            <c:numRef>
              <c:f>Grafikoak_udalerrika_datuak!$C$63:$L$63</c:f>
              <c:numCache>
                <c:formatCode>0.00</c:formatCode>
                <c:ptCount val="10"/>
                <c:pt idx="0">
                  <c:v>0.91168091168091159</c:v>
                </c:pt>
                <c:pt idx="1">
                  <c:v>9.6296296296296298</c:v>
                </c:pt>
                <c:pt idx="2">
                  <c:v>10.313390313390315</c:v>
                </c:pt>
                <c:pt idx="3">
                  <c:v>6.0968660968660968</c:v>
                </c:pt>
                <c:pt idx="4">
                  <c:v>20.854700854700855</c:v>
                </c:pt>
                <c:pt idx="5">
                  <c:v>1.7094017094017095</c:v>
                </c:pt>
                <c:pt idx="6">
                  <c:v>14.188034188034187</c:v>
                </c:pt>
                <c:pt idx="7">
                  <c:v>4.1595441595441596</c:v>
                </c:pt>
                <c:pt idx="8">
                  <c:v>31.908831908831907</c:v>
                </c:pt>
                <c:pt idx="9">
                  <c:v>0.2279202279202279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291-427B-89E7-756DD065C2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59516987078185901"/>
          <c:y val="8.7367263449610696E-2"/>
          <c:w val="0.40483009857881475"/>
          <c:h val="0.91231689614217304"/>
        </c:manualLayout>
      </c:layout>
      <c:overlay val="0"/>
      <c:txPr>
        <a:bodyPr/>
        <a:lstStyle/>
        <a:p>
          <a:pPr rtl="0">
            <a:defRPr sz="6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s-ES"/>
        </a:p>
      </c:txPr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ES" sz="1200" b="1" i="0" u="none" strike="noStrike" baseline="0">
                <a:solidFill>
                  <a:srgbClr val="000000"/>
                </a:solidFill>
                <a:latin typeface="Calibri"/>
                <a:cs typeface="Calibri"/>
              </a:rPr>
              <a:t>Gipuzkoa </a:t>
            </a:r>
          </a:p>
        </c:rich>
      </c:tx>
      <c:layout>
        <c:manualLayout>
          <c:xMode val="edge"/>
          <c:yMode val="edge"/>
          <c:x val="0.66004153020695411"/>
          <c:y val="2.759710591731589E-2"/>
        </c:manualLayout>
      </c:layout>
      <c:overlay val="0"/>
      <c:spPr>
        <a:noFill/>
        <a:ln>
          <a:noFill/>
        </a:ln>
      </c:spPr>
    </c:title>
    <c:autoTitleDeleted val="0"/>
    <c:plotArea>
      <c:layout/>
      <c:pieChart>
        <c:varyColors val="1"/>
        <c:ser>
          <c:idx val="0"/>
          <c:order val="0"/>
          <c:dPt>
            <c:idx val="4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3C44-4196-8296-AE7168D00B46}"/>
              </c:ext>
            </c:extLst>
          </c:dPt>
          <c:dPt>
            <c:idx val="6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3-3C44-4196-8296-AE7168D00B46}"/>
              </c:ext>
            </c:extLst>
          </c:dPt>
          <c:dLbls>
            <c:dLbl>
              <c:idx val="0"/>
              <c:layout>
                <c:manualLayout>
                  <c:x val="5.6507857983720796E-3"/>
                  <c:y val="1.0252936260062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C44-4196-8296-AE7168D00B46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3C44-4196-8296-AE7168D00B46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3C44-4196-8296-AE7168D00B46}"/>
                </c:ext>
              </c:extLst>
            </c:dLbl>
            <c:dLbl>
              <c:idx val="5"/>
              <c:layout>
                <c:manualLayout>
                  <c:x val="-2.4595976135894451E-2"/>
                  <c:y val="-8.9069057755340394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C44-4196-8296-AE7168D00B46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3C44-4196-8296-AE7168D00B46}"/>
                </c:ext>
              </c:extLst>
            </c:dLbl>
            <c:dLbl>
              <c:idx val="9"/>
              <c:layout>
                <c:manualLayout>
                  <c:x val="-7.19370811632839E-2"/>
                  <c:y val="1.0306309476678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C44-4196-8296-AE7168D00B46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C44-4196-8296-AE7168D00B4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Grafikoak_udalerrika_datuak!$C$60:$L$60</c:f>
              <c:strCache>
                <c:ptCount val="10"/>
                <c:pt idx="0">
                  <c:v>Enpresa Zuz. eta Adm. Publikoak /Dir. empresas y Adm. Públicas</c:v>
                </c:pt>
                <c:pt idx="1">
                  <c:v>Teknikari eta profesional zientifiko eta intelektuala/Técnicos y profesionales científicos e intelectuales</c:v>
                </c:pt>
                <c:pt idx="2">
                  <c:v>Laguntzako teknikariak eta profesionalak/Técnicos y profesionales de apoyo</c:v>
                </c:pt>
                <c:pt idx="3">
                  <c:v>Administrariak/Administrativos</c:v>
                </c:pt>
                <c:pt idx="4">
                  <c:v>Jatetxeetako, zerbitzu pertsonaletako eta babes-zerbitzuetako langileak eta dendetako saltzaileak/Trabajadores de servicios de restauración, personales, protección y vendedores de comercio</c:v>
                </c:pt>
                <c:pt idx="5">
                  <c:v>Nekazaritzako eta arrantzako langile kualifikatuak/Trabajadores cualificados en agricultura y en pesca</c:v>
                </c:pt>
                <c:pt idx="6">
                  <c:v>Artisauak eta manufaktura-industrietako, eraikuntzako eta meatzaritzako langile kualifikatuak/Artesanos y trabajadores cualificados de industrias manufactureras, la construcción y la minería</c:v>
                </c:pt>
                <c:pt idx="7">
                  <c:v>Instalazioetako eta makinetako eragileak, muntatzaileak/Operadores de maquinaria e instalaciones, montadores</c:v>
                </c:pt>
                <c:pt idx="8">
                  <c:v>Berezitasunik gabeko langileak/Trabajadores no cualificados</c:v>
                </c:pt>
                <c:pt idx="9">
                  <c:v>Indar armatuak/Fuerzas Armadas</c:v>
                </c:pt>
              </c:strCache>
            </c:strRef>
          </c:cat>
          <c:val>
            <c:numRef>
              <c:f>Grafikoak_udalerrika_datuak!$C$62:$L$62</c:f>
              <c:numCache>
                <c:formatCode>0.00</c:formatCode>
                <c:ptCount val="10"/>
                <c:pt idx="0">
                  <c:v>1.2881260749008459</c:v>
                </c:pt>
                <c:pt idx="1">
                  <c:v>11.845846056649469</c:v>
                </c:pt>
                <c:pt idx="2">
                  <c:v>10.571759503000948</c:v>
                </c:pt>
                <c:pt idx="3">
                  <c:v>6.8267172089431751</c:v>
                </c:pt>
                <c:pt idx="4">
                  <c:v>24.442806500298339</c:v>
                </c:pt>
                <c:pt idx="5">
                  <c:v>1.0143554104805026</c:v>
                </c:pt>
                <c:pt idx="6">
                  <c:v>9.4099891193710281</c:v>
                </c:pt>
                <c:pt idx="7">
                  <c:v>3.7239830121792847</c:v>
                </c:pt>
                <c:pt idx="8">
                  <c:v>30.799199747288618</c:v>
                </c:pt>
                <c:pt idx="9">
                  <c:v>7.7217366887789129E-2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C44-4196-8296-AE7168D00B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s-ES"/>
              <a:t>Kontratazioak / Contrataciones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'Kontratuak_sexua_sektorea_m '!$B$40:$B$57</c:f>
              <c:strCache>
                <c:ptCount val="18"/>
                <c:pt idx="0">
                  <c:v>Beasain</c:v>
                </c:pt>
                <c:pt idx="1">
                  <c:v>Ordizia</c:v>
                </c:pt>
                <c:pt idx="2">
                  <c:v>Olaberria</c:v>
                </c:pt>
                <c:pt idx="3">
                  <c:v>Lazkao</c:v>
                </c:pt>
                <c:pt idx="4">
                  <c:v>Idiazabal</c:v>
                </c:pt>
                <c:pt idx="5">
                  <c:v>Legorreta</c:v>
                </c:pt>
                <c:pt idx="6">
                  <c:v>Segura</c:v>
                </c:pt>
                <c:pt idx="7">
                  <c:v>Zegama</c:v>
                </c:pt>
                <c:pt idx="8">
                  <c:v>Ormaiztegi</c:v>
                </c:pt>
                <c:pt idx="9">
                  <c:v>Zaldibia</c:v>
                </c:pt>
                <c:pt idx="10">
                  <c:v>Itsasondo</c:v>
                </c:pt>
                <c:pt idx="11">
                  <c:v>Ataun</c:v>
                </c:pt>
                <c:pt idx="12">
                  <c:v>Gabiria</c:v>
                </c:pt>
                <c:pt idx="13">
                  <c:v>Zerain</c:v>
                </c:pt>
                <c:pt idx="14">
                  <c:v>Mutiloa</c:v>
                </c:pt>
                <c:pt idx="15">
                  <c:v>Altzaga</c:v>
                </c:pt>
                <c:pt idx="16">
                  <c:v>Arama</c:v>
                </c:pt>
                <c:pt idx="17">
                  <c:v>Gaintza</c:v>
                </c:pt>
              </c:strCache>
            </c:strRef>
          </c:cat>
          <c:val>
            <c:numRef>
              <c:f>'Kontratuak_sexua_sektorea_m '!$C$40:$C$57</c:f>
              <c:numCache>
                <c:formatCode>General</c:formatCode>
                <c:ptCount val="18"/>
                <c:pt idx="0">
                  <c:v>178</c:v>
                </c:pt>
                <c:pt idx="1">
                  <c:v>80</c:v>
                </c:pt>
                <c:pt idx="2">
                  <c:v>58</c:v>
                </c:pt>
                <c:pt idx="3">
                  <c:v>57</c:v>
                </c:pt>
                <c:pt idx="4">
                  <c:v>30</c:v>
                </c:pt>
                <c:pt idx="5">
                  <c:v>22</c:v>
                </c:pt>
                <c:pt idx="6">
                  <c:v>19</c:v>
                </c:pt>
                <c:pt idx="7">
                  <c:v>15</c:v>
                </c:pt>
                <c:pt idx="8">
                  <c:v>12</c:v>
                </c:pt>
                <c:pt idx="9">
                  <c:v>9</c:v>
                </c:pt>
                <c:pt idx="10">
                  <c:v>5</c:v>
                </c:pt>
                <c:pt idx="11">
                  <c:v>3</c:v>
                </c:pt>
                <c:pt idx="12">
                  <c:v>3</c:v>
                </c:pt>
                <c:pt idx="13">
                  <c:v>2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98-4671-9062-6CC962285D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3073280"/>
        <c:axId val="139262720"/>
      </c:barChart>
      <c:catAx>
        <c:axId val="1430732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39262720"/>
        <c:crosses val="autoZero"/>
        <c:auto val="1"/>
        <c:lblAlgn val="ctr"/>
        <c:lblOffset val="100"/>
        <c:noMultiLvlLbl val="0"/>
      </c:catAx>
      <c:valAx>
        <c:axId val="139262720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143073280"/>
        <c:crosses val="autoZero"/>
        <c:crossBetween val="between"/>
      </c:valAx>
    </c:plotArea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600"/>
            </a:pPr>
            <a:r>
              <a:rPr lang="es-ES" sz="1600" dirty="0" err="1">
                <a:solidFill>
                  <a:srgbClr val="336699"/>
                </a:solidFill>
              </a:rPr>
              <a:t>Kontratazioak</a:t>
            </a:r>
            <a:r>
              <a:rPr lang="es-ES" sz="1600" dirty="0">
                <a:solidFill>
                  <a:srgbClr val="336699"/>
                </a:solidFill>
              </a:rPr>
              <a:t>  Goierrin/ Contrataciones en Goierri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eboluzioa!$B$14</c:f>
              <c:strCache>
                <c:ptCount val="1"/>
                <c:pt idx="0">
                  <c:v>Goierri</c:v>
                </c:pt>
              </c:strCache>
            </c:strRef>
          </c:tx>
          <c:invertIfNegative val="0"/>
          <c:dLbls>
            <c:spPr>
              <a:solidFill>
                <a:sysClr val="window" lastClr="FFFFFF"/>
              </a:solidFill>
            </c:spPr>
            <c:txPr>
              <a:bodyPr/>
              <a:lstStyle/>
              <a:p>
                <a:pPr>
                  <a:defRPr>
                    <a:solidFill>
                      <a:sysClr val="windowText" lastClr="000000"/>
                    </a:solidFill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eboluzioa!$C$13:$U$13</c:f>
              <c:strCache>
                <c:ptCount val="19"/>
                <c:pt idx="0">
                  <c:v>2023/08</c:v>
                </c:pt>
                <c:pt idx="1">
                  <c:v>2023/10</c:v>
                </c:pt>
                <c:pt idx="2">
                  <c:v>2023/12</c:v>
                </c:pt>
                <c:pt idx="3">
                  <c:v>2024/02</c:v>
                </c:pt>
                <c:pt idx="4">
                  <c:v>2024/04</c:v>
                </c:pt>
                <c:pt idx="5">
                  <c:v>2024/06</c:v>
                </c:pt>
                <c:pt idx="6">
                  <c:v>2024/08</c:v>
                </c:pt>
                <c:pt idx="7">
                  <c:v>2024/10</c:v>
                </c:pt>
                <c:pt idx="8">
                  <c:v>2024/12</c:v>
                </c:pt>
                <c:pt idx="9">
                  <c:v>2025/02</c:v>
                </c:pt>
                <c:pt idx="10">
                  <c:v>2025/04</c:v>
                </c:pt>
                <c:pt idx="11">
                  <c:v>2025/06</c:v>
                </c:pt>
                <c:pt idx="12">
                  <c:v>2025/08</c:v>
                </c:pt>
                <c:pt idx="13">
                  <c:v>2025/10</c:v>
                </c:pt>
                <c:pt idx="14">
                  <c:v>2025/12</c:v>
                </c:pt>
                <c:pt idx="15">
                  <c:v>2026/02</c:v>
                </c:pt>
                <c:pt idx="16">
                  <c:v>2026/04</c:v>
                </c:pt>
                <c:pt idx="17">
                  <c:v>2026/06</c:v>
                </c:pt>
                <c:pt idx="18">
                  <c:v>2026/08</c:v>
                </c:pt>
              </c:strCache>
            </c:strRef>
          </c:cat>
          <c:val>
            <c:numRef>
              <c:f>eboluzioa!$C$14:$U$14</c:f>
              <c:numCache>
                <c:formatCode>#,##0</c:formatCode>
                <c:ptCount val="19"/>
                <c:pt idx="0">
                  <c:v>875</c:v>
                </c:pt>
                <c:pt idx="1">
                  <c:v>850</c:v>
                </c:pt>
                <c:pt idx="2">
                  <c:v>845</c:v>
                </c:pt>
                <c:pt idx="3">
                  <c:v>869</c:v>
                </c:pt>
                <c:pt idx="4">
                  <c:v>919</c:v>
                </c:pt>
                <c:pt idx="5">
                  <c:v>1154</c:v>
                </c:pt>
                <c:pt idx="6">
                  <c:v>902</c:v>
                </c:pt>
                <c:pt idx="7">
                  <c:v>1092</c:v>
                </c:pt>
                <c:pt idx="8">
                  <c:v>861</c:v>
                </c:pt>
                <c:pt idx="9">
                  <c:v>886</c:v>
                </c:pt>
                <c:pt idx="10">
                  <c:v>812</c:v>
                </c:pt>
                <c:pt idx="11">
                  <c:v>1283</c:v>
                </c:pt>
                <c:pt idx="12">
                  <c:v>753</c:v>
                </c:pt>
                <c:pt idx="13">
                  <c:v>1163</c:v>
                </c:pt>
                <c:pt idx="14">
                  <c:v>993</c:v>
                </c:pt>
                <c:pt idx="15">
                  <c:v>895</c:v>
                </c:pt>
                <c:pt idx="16">
                  <c:v>955</c:v>
                </c:pt>
                <c:pt idx="17">
                  <c:v>1060</c:v>
                </c:pt>
                <c:pt idx="18">
                  <c:v>494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3C-4F29-9247-0DE09FCB374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43076352"/>
        <c:axId val="153921792"/>
      </c:barChart>
      <c:catAx>
        <c:axId val="1430763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1740000"/>
          <a:lstStyle/>
          <a:p>
            <a:pPr>
              <a:defRPr sz="800"/>
            </a:pPr>
            <a:endParaRPr lang="es-ES"/>
          </a:p>
        </c:txPr>
        <c:crossAx val="153921792"/>
        <c:crosses val="autoZero"/>
        <c:auto val="1"/>
        <c:lblAlgn val="ctr"/>
        <c:lblOffset val="100"/>
        <c:noMultiLvlLbl val="0"/>
      </c:catAx>
      <c:valAx>
        <c:axId val="153921792"/>
        <c:scaling>
          <c:orientation val="minMax"/>
          <c:max val="1000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s-ES"/>
          </a:p>
        </c:txPr>
        <c:crossAx val="143076352"/>
        <c:crosses val="autoZero"/>
        <c:crossBetween val="between"/>
        <c:majorUnit val="200"/>
      </c:valAx>
    </c:plotArea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 rtl="0">
              <a:defRPr lang="es-ES" sz="1400" b="1" i="0" u="none" strike="noStrike" kern="1200" baseline="0">
                <a:solidFill>
                  <a:srgbClr val="336699"/>
                </a:solidFill>
                <a:latin typeface="+mn-lt"/>
                <a:ea typeface="+mn-ea"/>
                <a:cs typeface="+mn-cs"/>
              </a:defRPr>
            </a:pPr>
            <a:r>
              <a:rPr lang="es-ES" sz="1400" b="1" i="0" u="none" strike="noStrike" kern="1200" baseline="0">
                <a:solidFill>
                  <a:srgbClr val="336699"/>
                </a:solidFill>
                <a:latin typeface="+mn-lt"/>
                <a:ea typeface="+mn-ea"/>
                <a:cs typeface="+mn-cs"/>
              </a:rPr>
              <a:t>Kontratazio gehien dituzten herriak / Municipios más contrataciones</a:t>
            </a:r>
          </a:p>
        </c:rich>
      </c:tx>
      <c:layout>
        <c:manualLayout>
          <c:xMode val="edge"/>
          <c:yMode val="edge"/>
          <c:x val="0.21447888888888889"/>
          <c:y val="6.098139158576051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5.2529483093440861E-2"/>
          <c:y val="0.14419309600862998"/>
          <c:w val="0.92668447295576428"/>
          <c:h val="0.604289104638619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eboluzioa!$B$15</c:f>
              <c:strCache>
                <c:ptCount val="1"/>
                <c:pt idx="0">
                  <c:v>Beasain</c:v>
                </c:pt>
              </c:strCache>
            </c:strRef>
          </c:tx>
          <c:invertIfNegative val="0"/>
          <c:dLbls>
            <c:dLbl>
              <c:idx val="3"/>
              <c:layout>
                <c:manualLayout>
                  <c:x val="-3.194311111111111E-2"/>
                  <c:y val="2.89600862998921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3F4-4020-8635-A20EE097FF3D}"/>
                </c:ext>
              </c:extLst>
            </c:dLbl>
            <c:dLbl>
              <c:idx val="5"/>
              <c:layout>
                <c:manualLayout>
                  <c:x val="-1.6788371342911078E-2"/>
                  <c:y val="1.51134250650800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3F4-4020-8635-A20EE097FF3D}"/>
                </c:ext>
              </c:extLst>
            </c:dLbl>
            <c:dLbl>
              <c:idx val="6"/>
              <c:layout>
                <c:manualLayout>
                  <c:x val="-6.2956392535916542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3F4-4020-8635-A20EE097FF3D}"/>
                </c:ext>
              </c:extLst>
            </c:dLbl>
            <c:dLbl>
              <c:idx val="10"/>
              <c:layout>
                <c:manualLayout>
                  <c:x val="-7.0309566992211251E-3"/>
                  <c:y val="1.51134250650799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3F4-4020-8635-A20EE097FF3D}"/>
                </c:ext>
              </c:extLst>
            </c:dLbl>
            <c:dLbl>
              <c:idx val="11"/>
              <c:layout>
                <c:manualLayout>
                  <c:x val="-9.3567079457907449E-3"/>
                  <c:y val="4.13923391595381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3F4-4020-8635-A20EE097FF3D}"/>
                </c:ext>
              </c:extLst>
            </c:dLbl>
            <c:dLbl>
              <c:idx val="12"/>
              <c:layout>
                <c:manualLayout>
                  <c:x val="-9.3567230781290804E-3"/>
                  <c:y val="-1.16959028423499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3F4-4020-8635-A20EE097FF3D}"/>
                </c:ext>
              </c:extLst>
            </c:dLbl>
            <c:dLbl>
              <c:idx val="13"/>
              <c:layout>
                <c:manualLayout>
                  <c:x val="-2.0012503875453013E-2"/>
                  <c:y val="-5.6090619731882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3F4-4020-8635-A20EE097FF3D}"/>
                </c:ext>
              </c:extLst>
            </c:dLbl>
            <c:dLbl>
              <c:idx val="15"/>
              <c:layout>
                <c:manualLayout>
                  <c:x val="-1.4618073431012049E-16"/>
                  <c:y val="7.305933971615008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3F4-4020-8635-A20EE097FF3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eboluzioa!$C$13:$U$13</c:f>
              <c:strCache>
                <c:ptCount val="19"/>
                <c:pt idx="0">
                  <c:v>2023/08</c:v>
                </c:pt>
                <c:pt idx="1">
                  <c:v>2023/10</c:v>
                </c:pt>
                <c:pt idx="2">
                  <c:v>2023/12</c:v>
                </c:pt>
                <c:pt idx="3">
                  <c:v>2024/02</c:v>
                </c:pt>
                <c:pt idx="4">
                  <c:v>2024/04</c:v>
                </c:pt>
                <c:pt idx="5">
                  <c:v>2024/06</c:v>
                </c:pt>
                <c:pt idx="6">
                  <c:v>2024/08</c:v>
                </c:pt>
                <c:pt idx="7">
                  <c:v>2024/10</c:v>
                </c:pt>
                <c:pt idx="8">
                  <c:v>2024/12</c:v>
                </c:pt>
                <c:pt idx="9">
                  <c:v>2025/02</c:v>
                </c:pt>
                <c:pt idx="10">
                  <c:v>2025/04</c:v>
                </c:pt>
                <c:pt idx="11">
                  <c:v>2025/06</c:v>
                </c:pt>
                <c:pt idx="12">
                  <c:v>2025/08</c:v>
                </c:pt>
                <c:pt idx="13">
                  <c:v>2025/10</c:v>
                </c:pt>
                <c:pt idx="14">
                  <c:v>2025/12</c:v>
                </c:pt>
                <c:pt idx="15">
                  <c:v>2026/02</c:v>
                </c:pt>
                <c:pt idx="16">
                  <c:v>2026/04</c:v>
                </c:pt>
                <c:pt idx="17">
                  <c:v>2026/06</c:v>
                </c:pt>
                <c:pt idx="18">
                  <c:v>2026/08</c:v>
                </c:pt>
              </c:strCache>
            </c:strRef>
          </c:cat>
          <c:val>
            <c:numRef>
              <c:f>eboluzioa!$C$15:$U$15</c:f>
              <c:numCache>
                <c:formatCode>General</c:formatCode>
                <c:ptCount val="19"/>
                <c:pt idx="0">
                  <c:v>201</c:v>
                </c:pt>
                <c:pt idx="1">
                  <c:v>300</c:v>
                </c:pt>
                <c:pt idx="2">
                  <c:v>208</c:v>
                </c:pt>
                <c:pt idx="3">
                  <c:v>214</c:v>
                </c:pt>
                <c:pt idx="4">
                  <c:v>233</c:v>
                </c:pt>
                <c:pt idx="5">
                  <c:v>227</c:v>
                </c:pt>
                <c:pt idx="6">
                  <c:v>210</c:v>
                </c:pt>
                <c:pt idx="7">
                  <c:v>266</c:v>
                </c:pt>
                <c:pt idx="8">
                  <c:v>208</c:v>
                </c:pt>
                <c:pt idx="9">
                  <c:v>217</c:v>
                </c:pt>
                <c:pt idx="10">
                  <c:v>156</c:v>
                </c:pt>
                <c:pt idx="11">
                  <c:v>284</c:v>
                </c:pt>
                <c:pt idx="12">
                  <c:v>128</c:v>
                </c:pt>
                <c:pt idx="13">
                  <c:v>289</c:v>
                </c:pt>
                <c:pt idx="14">
                  <c:v>222</c:v>
                </c:pt>
                <c:pt idx="15">
                  <c:v>215</c:v>
                </c:pt>
                <c:pt idx="16">
                  <c:v>229</c:v>
                </c:pt>
                <c:pt idx="17">
                  <c:v>307</c:v>
                </c:pt>
                <c:pt idx="18">
                  <c:v>178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3F4-4020-8635-A20EE097FF3D}"/>
            </c:ext>
          </c:extLst>
        </c:ser>
        <c:ser>
          <c:idx val="1"/>
          <c:order val="1"/>
          <c:tx>
            <c:strRef>
              <c:f>eboluzioa!$B$16</c:f>
              <c:strCache>
                <c:ptCount val="1"/>
                <c:pt idx="0">
                  <c:v>Ordizia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1673960594014172E-2"/>
                  <c:y val="-3.81497319906229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3F4-4020-8635-A20EE097FF3D}"/>
                </c:ext>
              </c:extLst>
            </c:dLbl>
            <c:dLbl>
              <c:idx val="3"/>
              <c:layout>
                <c:manualLayout>
                  <c:x val="1.0601444444444445E-2"/>
                  <c:y val="-5.28969795037756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3F4-4020-8635-A20EE097FF3D}"/>
                </c:ext>
              </c:extLst>
            </c:dLbl>
            <c:dLbl>
              <c:idx val="9"/>
              <c:layout>
                <c:manualLayout>
                  <c:x val="1.5855317110243537E-2"/>
                  <c:y val="-4.2884977088616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3F4-4020-8635-A20EE097FF3D}"/>
                </c:ext>
              </c:extLst>
            </c:dLbl>
            <c:dLbl>
              <c:idx val="10"/>
              <c:layout>
                <c:manualLayout>
                  <c:x val="8.9533574098847046E-3"/>
                  <c:y val="-4.02079583488285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3F4-4020-8635-A20EE097FF3D}"/>
                </c:ext>
              </c:extLst>
            </c:dLbl>
            <c:dLbl>
              <c:idx val="11"/>
              <c:layout>
                <c:manualLayout>
                  <c:x val="4.9834694028626711E-3"/>
                  <c:y val="1.51134250650799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3F4-4020-8635-A20EE097FF3D}"/>
                </c:ext>
              </c:extLst>
            </c:dLbl>
            <c:dLbl>
              <c:idx val="12"/>
              <c:layout>
                <c:manualLayout>
                  <c:x val="7.052807311639786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3F4-4020-8635-A20EE097FF3D}"/>
                </c:ext>
              </c:extLst>
            </c:dLbl>
            <c:dLbl>
              <c:idx val="13"/>
              <c:layout>
                <c:manualLayout>
                  <c:x val="9.6608917986683116E-3"/>
                  <c:y val="-1.69688205544748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3F4-4020-8635-A20EE097FF3D}"/>
                </c:ext>
              </c:extLst>
            </c:dLbl>
            <c:dLbl>
              <c:idx val="14"/>
              <c:layout>
                <c:manualLayout>
                  <c:x val="5.9801900319177443E-3"/>
                  <c:y val="-6.6970287759991906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03F4-4020-8635-A20EE097FF3D}"/>
                </c:ext>
              </c:extLst>
            </c:dLbl>
            <c:dLbl>
              <c:idx val="15"/>
              <c:layout>
                <c:manualLayout>
                  <c:x val="7.0820158207264786E-3"/>
                  <c:y val="-3.0226850130159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3F4-4020-8635-A20EE097FF3D}"/>
                </c:ext>
              </c:extLst>
            </c:dLbl>
            <c:dLbl>
              <c:idx val="16"/>
              <c:layout>
                <c:manualLayout>
                  <c:x val="3.7872851889862763E-3"/>
                  <c:y val="-1.88739532015128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03F4-4020-8635-A20EE097FF3D}"/>
                </c:ext>
              </c:extLst>
            </c:dLbl>
            <c:dLbl>
              <c:idx val="17"/>
              <c:layout>
                <c:manualLayout>
                  <c:x val="8.3941856714555389E-3"/>
                  <c:y val="-7.556712532539977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03F4-4020-8635-A20EE097FF3D}"/>
                </c:ext>
              </c:extLst>
            </c:dLbl>
            <c:dLbl>
              <c:idx val="18"/>
              <c:layout>
                <c:manualLayout>
                  <c:x val="1.4111111111111111E-2"/>
                  <c:y val="-1.37001078748651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03F4-4020-8635-A20EE097FF3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eboluzioa!$C$13:$U$13</c:f>
              <c:strCache>
                <c:ptCount val="19"/>
                <c:pt idx="0">
                  <c:v>2023/08</c:v>
                </c:pt>
                <c:pt idx="1">
                  <c:v>2023/10</c:v>
                </c:pt>
                <c:pt idx="2">
                  <c:v>2023/12</c:v>
                </c:pt>
                <c:pt idx="3">
                  <c:v>2024/02</c:v>
                </c:pt>
                <c:pt idx="4">
                  <c:v>2024/04</c:v>
                </c:pt>
                <c:pt idx="5">
                  <c:v>2024/06</c:v>
                </c:pt>
                <c:pt idx="6">
                  <c:v>2024/08</c:v>
                </c:pt>
                <c:pt idx="7">
                  <c:v>2024/10</c:v>
                </c:pt>
                <c:pt idx="8">
                  <c:v>2024/12</c:v>
                </c:pt>
                <c:pt idx="9">
                  <c:v>2025/02</c:v>
                </c:pt>
                <c:pt idx="10">
                  <c:v>2025/04</c:v>
                </c:pt>
                <c:pt idx="11">
                  <c:v>2025/06</c:v>
                </c:pt>
                <c:pt idx="12">
                  <c:v>2025/08</c:v>
                </c:pt>
                <c:pt idx="13">
                  <c:v>2025/10</c:v>
                </c:pt>
                <c:pt idx="14">
                  <c:v>2025/12</c:v>
                </c:pt>
                <c:pt idx="15">
                  <c:v>2026/02</c:v>
                </c:pt>
                <c:pt idx="16">
                  <c:v>2026/04</c:v>
                </c:pt>
                <c:pt idx="17">
                  <c:v>2026/06</c:v>
                </c:pt>
                <c:pt idx="18">
                  <c:v>2026/08</c:v>
                </c:pt>
              </c:strCache>
            </c:strRef>
          </c:cat>
          <c:val>
            <c:numRef>
              <c:f>eboluzioa!$C$16:$U$16</c:f>
              <c:numCache>
                <c:formatCode>General</c:formatCode>
                <c:ptCount val="19"/>
                <c:pt idx="0">
                  <c:v>99</c:v>
                </c:pt>
                <c:pt idx="1">
                  <c:v>139</c:v>
                </c:pt>
                <c:pt idx="2">
                  <c:v>97</c:v>
                </c:pt>
                <c:pt idx="3">
                  <c:v>105</c:v>
                </c:pt>
                <c:pt idx="4">
                  <c:v>126</c:v>
                </c:pt>
                <c:pt idx="5">
                  <c:v>173</c:v>
                </c:pt>
                <c:pt idx="6">
                  <c:v>119</c:v>
                </c:pt>
                <c:pt idx="7">
                  <c:v>102</c:v>
                </c:pt>
                <c:pt idx="8">
                  <c:v>105</c:v>
                </c:pt>
                <c:pt idx="9">
                  <c:v>110</c:v>
                </c:pt>
                <c:pt idx="10">
                  <c:v>105</c:v>
                </c:pt>
                <c:pt idx="11">
                  <c:v>210</c:v>
                </c:pt>
                <c:pt idx="12">
                  <c:v>110</c:v>
                </c:pt>
                <c:pt idx="13">
                  <c:v>171</c:v>
                </c:pt>
                <c:pt idx="14">
                  <c:v>165</c:v>
                </c:pt>
                <c:pt idx="15">
                  <c:v>113</c:v>
                </c:pt>
                <c:pt idx="16">
                  <c:v>159</c:v>
                </c:pt>
                <c:pt idx="17">
                  <c:v>230</c:v>
                </c:pt>
                <c:pt idx="18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03F4-4020-8635-A20EE097FF3D}"/>
            </c:ext>
          </c:extLst>
        </c:ser>
        <c:ser>
          <c:idx val="2"/>
          <c:order val="2"/>
          <c:tx>
            <c:strRef>
              <c:f>eboluzioa!$B$17</c:f>
              <c:strCache>
                <c:ptCount val="1"/>
                <c:pt idx="0">
                  <c:v>Olaberria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0"/>
                  <c:y val="-3.0226850130159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03F4-4020-8635-A20EE097FF3D}"/>
                </c:ext>
              </c:extLst>
            </c:dLbl>
            <c:dLbl>
              <c:idx val="2"/>
              <c:layout>
                <c:manualLayout>
                  <c:x val="0"/>
                  <c:y val="-2.9223735886460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03F4-4020-8635-A20EE097FF3D}"/>
                </c:ext>
              </c:extLst>
            </c:dLbl>
            <c:dLbl>
              <c:idx val="11"/>
              <c:layout>
                <c:manualLayout>
                  <c:x val="0"/>
                  <c:y val="1.46118679432300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03F4-4020-8635-A20EE097FF3D}"/>
                </c:ext>
              </c:extLst>
            </c:dLbl>
            <c:dLbl>
              <c:idx val="12"/>
              <c:layout>
                <c:manualLayout>
                  <c:x val="1.3806666666665631E-3"/>
                  <c:y val="-1.2558287144221662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03F4-4020-8635-A20EE097FF3D}"/>
                </c:ext>
              </c:extLst>
            </c:dLbl>
            <c:dLbl>
              <c:idx val="14"/>
              <c:layout>
                <c:manualLayout>
                  <c:x val="7.1871083814950953E-3"/>
                  <c:y val="-2.77515805132019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03F4-4020-8635-A20EE097FF3D}"/>
                </c:ext>
              </c:extLst>
            </c:dLbl>
            <c:dLbl>
              <c:idx val="15"/>
              <c:layout>
                <c:manualLayout>
                  <c:x val="-1.2656666666666667E-3"/>
                  <c:y val="-3.05914239482201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03F4-4020-8635-A20EE097FF3D}"/>
                </c:ext>
              </c:extLst>
            </c:dLbl>
            <c:dLbl>
              <c:idx val="16"/>
              <c:layout>
                <c:manualLayout>
                  <c:x val="3.8237777777776743E-3"/>
                  <c:y val="-4.24994606256742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03F4-4020-8635-A20EE097FF3D}"/>
                </c:ext>
              </c:extLst>
            </c:dLbl>
            <c:dLbl>
              <c:idx val="17"/>
              <c:layout>
                <c:manualLayout>
                  <c:x val="-1.6303333333334369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03F4-4020-8635-A20EE097FF3D}"/>
                </c:ext>
              </c:extLst>
            </c:dLbl>
            <c:dLbl>
              <c:idx val="18"/>
              <c:layout>
                <c:manualLayout>
                  <c:x val="1.552222222222201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03F4-4020-8635-A20EE097FF3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eboluzioa!$C$13:$U$13</c:f>
              <c:strCache>
                <c:ptCount val="19"/>
                <c:pt idx="0">
                  <c:v>2023/08</c:v>
                </c:pt>
                <c:pt idx="1">
                  <c:v>2023/10</c:v>
                </c:pt>
                <c:pt idx="2">
                  <c:v>2023/12</c:v>
                </c:pt>
                <c:pt idx="3">
                  <c:v>2024/02</c:v>
                </c:pt>
                <c:pt idx="4">
                  <c:v>2024/04</c:v>
                </c:pt>
                <c:pt idx="5">
                  <c:v>2024/06</c:v>
                </c:pt>
                <c:pt idx="6">
                  <c:v>2024/08</c:v>
                </c:pt>
                <c:pt idx="7">
                  <c:v>2024/10</c:v>
                </c:pt>
                <c:pt idx="8">
                  <c:v>2024/12</c:v>
                </c:pt>
                <c:pt idx="9">
                  <c:v>2025/02</c:v>
                </c:pt>
                <c:pt idx="10">
                  <c:v>2025/04</c:v>
                </c:pt>
                <c:pt idx="11">
                  <c:v>2025/06</c:v>
                </c:pt>
                <c:pt idx="12">
                  <c:v>2025/08</c:v>
                </c:pt>
                <c:pt idx="13">
                  <c:v>2025/10</c:v>
                </c:pt>
                <c:pt idx="14">
                  <c:v>2025/12</c:v>
                </c:pt>
                <c:pt idx="15">
                  <c:v>2026/02</c:v>
                </c:pt>
                <c:pt idx="16">
                  <c:v>2026/04</c:v>
                </c:pt>
                <c:pt idx="17">
                  <c:v>2026/06</c:v>
                </c:pt>
                <c:pt idx="18">
                  <c:v>2026/08</c:v>
                </c:pt>
              </c:strCache>
            </c:strRef>
          </c:cat>
          <c:val>
            <c:numRef>
              <c:f>eboluzioa!$C$17:$U$17</c:f>
              <c:numCache>
                <c:formatCode>General</c:formatCode>
                <c:ptCount val="19"/>
                <c:pt idx="0">
                  <c:v>72</c:v>
                </c:pt>
                <c:pt idx="1">
                  <c:v>74</c:v>
                </c:pt>
                <c:pt idx="2">
                  <c:v>59</c:v>
                </c:pt>
                <c:pt idx="3">
                  <c:v>80</c:v>
                </c:pt>
                <c:pt idx="4">
                  <c:v>70</c:v>
                </c:pt>
                <c:pt idx="5">
                  <c:v>94</c:v>
                </c:pt>
                <c:pt idx="6">
                  <c:v>36</c:v>
                </c:pt>
                <c:pt idx="7">
                  <c:v>59</c:v>
                </c:pt>
                <c:pt idx="8">
                  <c:v>54</c:v>
                </c:pt>
                <c:pt idx="9">
                  <c:v>65</c:v>
                </c:pt>
                <c:pt idx="10">
                  <c:v>71</c:v>
                </c:pt>
                <c:pt idx="11">
                  <c:v>76</c:v>
                </c:pt>
                <c:pt idx="12">
                  <c:v>44</c:v>
                </c:pt>
                <c:pt idx="13">
                  <c:v>49</c:v>
                </c:pt>
                <c:pt idx="14">
                  <c:v>38</c:v>
                </c:pt>
                <c:pt idx="15">
                  <c:v>39</c:v>
                </c:pt>
                <c:pt idx="16">
                  <c:v>32</c:v>
                </c:pt>
                <c:pt idx="17">
                  <c:v>59</c:v>
                </c:pt>
                <c:pt idx="18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03F4-4020-8635-A20EE097FF3D}"/>
            </c:ext>
          </c:extLst>
        </c:ser>
        <c:ser>
          <c:idx val="3"/>
          <c:order val="3"/>
          <c:tx>
            <c:strRef>
              <c:f>eboluzioa!$B$18</c:f>
              <c:strCache>
                <c:ptCount val="1"/>
                <c:pt idx="0">
                  <c:v>Lazkao</c:v>
                </c:pt>
              </c:strCache>
            </c:strRef>
          </c:tx>
          <c:invertIfNegative val="0"/>
          <c:dLbls>
            <c:dLbl>
              <c:idx val="12"/>
              <c:layout>
                <c:manualLayout>
                  <c:x val="7.0555555555555554E-3"/>
                  <c:y val="-1.02750809061488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03F4-4020-8635-A20EE097FF3D}"/>
                </c:ext>
              </c:extLst>
            </c:dLbl>
            <c:dLbl>
              <c:idx val="14"/>
              <c:layout>
                <c:manualLayout>
                  <c:x val="8.3941856714553845E-3"/>
                  <c:y val="7.556712532539977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03F4-4020-8635-A20EE097FF3D}"/>
                </c:ext>
              </c:extLst>
            </c:dLbl>
            <c:dLbl>
              <c:idx val="15"/>
              <c:layout>
                <c:manualLayout>
                  <c:x val="-1.4111111111112147E-3"/>
                  <c:y val="-2.05501618122977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03F4-4020-8635-A20EE097FF3D}"/>
                </c:ext>
              </c:extLst>
            </c:dLbl>
            <c:dLbl>
              <c:idx val="16"/>
              <c:layout>
                <c:manualLayout>
                  <c:x val="5.2348888888888888E-3"/>
                  <c:y val="9.44417475728155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03F4-4020-8635-A20EE097FF3D}"/>
                </c:ext>
              </c:extLst>
            </c:dLbl>
            <c:dLbl>
              <c:idx val="17"/>
              <c:layout>
                <c:manualLayout>
                  <c:x val="1.6642222222221187E-3"/>
                  <c:y val="-2.541801510248112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03F4-4020-8635-A20EE097FF3D}"/>
                </c:ext>
              </c:extLst>
            </c:dLbl>
            <c:dLbl>
              <c:idx val="18"/>
              <c:layout>
                <c:manualLayout>
                  <c:x val="1.8344444444444444E-2"/>
                  <c:y val="2.05501618122977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03F4-4020-8635-A20EE097FF3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eboluzioa!$C$13:$U$13</c:f>
              <c:strCache>
                <c:ptCount val="19"/>
                <c:pt idx="0">
                  <c:v>2023/08</c:v>
                </c:pt>
                <c:pt idx="1">
                  <c:v>2023/10</c:v>
                </c:pt>
                <c:pt idx="2">
                  <c:v>2023/12</c:v>
                </c:pt>
                <c:pt idx="3">
                  <c:v>2024/02</c:v>
                </c:pt>
                <c:pt idx="4">
                  <c:v>2024/04</c:v>
                </c:pt>
                <c:pt idx="5">
                  <c:v>2024/06</c:v>
                </c:pt>
                <c:pt idx="6">
                  <c:v>2024/08</c:v>
                </c:pt>
                <c:pt idx="7">
                  <c:v>2024/10</c:v>
                </c:pt>
                <c:pt idx="8">
                  <c:v>2024/12</c:v>
                </c:pt>
                <c:pt idx="9">
                  <c:v>2025/02</c:v>
                </c:pt>
                <c:pt idx="10">
                  <c:v>2025/04</c:v>
                </c:pt>
                <c:pt idx="11">
                  <c:v>2025/06</c:v>
                </c:pt>
                <c:pt idx="12">
                  <c:v>2025/08</c:v>
                </c:pt>
                <c:pt idx="13">
                  <c:v>2025/10</c:v>
                </c:pt>
                <c:pt idx="14">
                  <c:v>2025/12</c:v>
                </c:pt>
                <c:pt idx="15">
                  <c:v>2026/02</c:v>
                </c:pt>
                <c:pt idx="16">
                  <c:v>2026/04</c:v>
                </c:pt>
                <c:pt idx="17">
                  <c:v>2026/06</c:v>
                </c:pt>
                <c:pt idx="18">
                  <c:v>2026/08</c:v>
                </c:pt>
              </c:strCache>
            </c:strRef>
          </c:cat>
          <c:val>
            <c:numRef>
              <c:f>eboluzioa!$C$18:$U$18</c:f>
              <c:numCache>
                <c:formatCode>General</c:formatCode>
                <c:ptCount val="19"/>
                <c:pt idx="0">
                  <c:v>57</c:v>
                </c:pt>
                <c:pt idx="1">
                  <c:v>72</c:v>
                </c:pt>
                <c:pt idx="2">
                  <c:v>68</c:v>
                </c:pt>
                <c:pt idx="3">
                  <c:v>49</c:v>
                </c:pt>
                <c:pt idx="4">
                  <c:v>39</c:v>
                </c:pt>
                <c:pt idx="5">
                  <c:v>81</c:v>
                </c:pt>
                <c:pt idx="6">
                  <c:v>51</c:v>
                </c:pt>
                <c:pt idx="7">
                  <c:v>72</c:v>
                </c:pt>
                <c:pt idx="8">
                  <c:v>45</c:v>
                </c:pt>
                <c:pt idx="9">
                  <c:v>73</c:v>
                </c:pt>
                <c:pt idx="10">
                  <c:v>65</c:v>
                </c:pt>
                <c:pt idx="11">
                  <c:v>80</c:v>
                </c:pt>
                <c:pt idx="12">
                  <c:v>51</c:v>
                </c:pt>
                <c:pt idx="13">
                  <c:v>96</c:v>
                </c:pt>
                <c:pt idx="14">
                  <c:v>53</c:v>
                </c:pt>
                <c:pt idx="15">
                  <c:v>62</c:v>
                </c:pt>
                <c:pt idx="16">
                  <c:v>95</c:v>
                </c:pt>
                <c:pt idx="17">
                  <c:v>87</c:v>
                </c:pt>
                <c:pt idx="18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1-03F4-4020-8635-A20EE097FF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3076864"/>
        <c:axId val="153922368"/>
      </c:barChart>
      <c:catAx>
        <c:axId val="1430768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1500000"/>
          <a:lstStyle/>
          <a:p>
            <a:pPr>
              <a:defRPr/>
            </a:pPr>
            <a:endParaRPr lang="es-ES"/>
          </a:p>
        </c:txPr>
        <c:crossAx val="153922368"/>
        <c:crosses val="autoZero"/>
        <c:auto val="1"/>
        <c:lblAlgn val="ctr"/>
        <c:lblOffset val="100"/>
        <c:noMultiLvlLbl val="0"/>
      </c:catAx>
      <c:valAx>
        <c:axId val="153922368"/>
        <c:scaling>
          <c:orientation val="minMax"/>
          <c:max val="40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crossAx val="143076864"/>
        <c:crosses val="autoZero"/>
        <c:crossBetween val="between"/>
        <c:majorUnit val="50"/>
      </c:valAx>
    </c:plotArea>
    <c:legend>
      <c:legendPos val="b"/>
      <c:overlay val="0"/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>
        <c:manualLayout>
          <c:xMode val="edge"/>
          <c:yMode val="edge"/>
          <c:x val="0.11139478053526712"/>
          <c:y val="8.1081109839366478E-2"/>
        </c:manualLayout>
      </c:layout>
      <c:overlay val="0"/>
      <c:txPr>
        <a:bodyPr/>
        <a:lstStyle/>
        <a:p>
          <a:pPr>
            <a:defRPr b="1"/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'Kontratuak_sexua_sektorea_m '!$A$65</c:f>
              <c:strCache>
                <c:ptCount val="1"/>
                <c:pt idx="0">
                  <c:v>Goierri</c:v>
                </c:pt>
              </c:strCache>
            </c:strRef>
          </c:tx>
          <c:dLbls>
            <c:dLbl>
              <c:idx val="0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es-E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0-9101-4745-AF59-829C149143DE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'Kontratuak_sexua_sektorea_m '!$B$63:$C$63</c:f>
              <c:strCache>
                <c:ptCount val="2"/>
                <c:pt idx="0">
                  <c:v>Gizonezkoak / Hombres </c:v>
                </c:pt>
                <c:pt idx="1">
                  <c:v> Emakumezkoak / Mujeres</c:v>
                </c:pt>
              </c:strCache>
            </c:strRef>
          </c:cat>
          <c:val>
            <c:numRef>
              <c:f>'Kontratuak_sexua_sektorea_m '!$B$65:$C$65</c:f>
              <c:numCache>
                <c:formatCode>_-* #,##0\ _€_-;\-* #,##0\ _€_-;_-* "-"??\ _€_-;_-@_-</c:formatCode>
                <c:ptCount val="2"/>
                <c:pt idx="0">
                  <c:v>268</c:v>
                </c:pt>
                <c:pt idx="1">
                  <c:v>221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01-4745-AF59-829C149143D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r"/>
      <c:overlay val="0"/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ES" sz="1200" b="1" i="0" u="none" strike="noStrike" baseline="0">
                <a:solidFill>
                  <a:srgbClr val="000000"/>
                </a:solidFill>
                <a:latin typeface="Calibri"/>
                <a:cs typeface="Calibri"/>
              </a:rPr>
              <a:t>Gipuzkoa</a:t>
            </a:r>
          </a:p>
        </c:rich>
      </c:tx>
      <c:layout>
        <c:manualLayout>
          <c:xMode val="edge"/>
          <c:yMode val="edge"/>
          <c:x val="0.70875314990894545"/>
          <c:y val="0.12750619961246148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'Kontratuak_sexua_sektorea_m '!$A$64</c:f>
              <c:strCache>
                <c:ptCount val="1"/>
                <c:pt idx="0">
                  <c:v>Gipuzkoa</c:v>
                </c:pt>
              </c:strCache>
            </c:strRef>
          </c:tx>
          <c:explosion val="3"/>
          <c:dPt>
            <c:idx val="0"/>
            <c:bubble3D val="0"/>
            <c:explosion val="0"/>
            <c:extLst>
              <c:ext xmlns:c16="http://schemas.microsoft.com/office/drawing/2014/chart" uri="{C3380CC4-5D6E-409C-BE32-E72D297353CC}">
                <c16:uniqueId val="{00000001-BC1B-4803-AB2D-8DCEA6EF3AA7}"/>
              </c:ext>
            </c:extLst>
          </c:dPt>
          <c:dPt>
            <c:idx val="1"/>
            <c:bubble3D val="0"/>
            <c:explosion val="0"/>
            <c:extLst>
              <c:ext xmlns:c16="http://schemas.microsoft.com/office/drawing/2014/chart" uri="{C3380CC4-5D6E-409C-BE32-E72D297353CC}">
                <c16:uniqueId val="{00000003-BC1B-4803-AB2D-8DCEA6EF3AA7}"/>
              </c:ext>
            </c:extLst>
          </c:dPt>
          <c:dLbls>
            <c:dLbl>
              <c:idx val="0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BC1B-4803-AB2D-8DCEA6EF3AA7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'Kontratuak_sexua_sektorea_m '!$B$63:$C$63</c:f>
              <c:strCache>
                <c:ptCount val="2"/>
                <c:pt idx="0">
                  <c:v>Gizonezkoak / Hombres </c:v>
                </c:pt>
                <c:pt idx="1">
                  <c:v> Emakumezkoak / Mujeres</c:v>
                </c:pt>
              </c:strCache>
            </c:strRef>
          </c:cat>
          <c:val>
            <c:numRef>
              <c:f>'Kontratuak_sexua_sektorea_m '!$B$64:$C$64</c:f>
              <c:numCache>
                <c:formatCode>_-* #,##0\ _€_-;\-* #,##0\ _€_-;_-* "-"??\ _€_-;_-@_-</c:formatCode>
                <c:ptCount val="2"/>
                <c:pt idx="0">
                  <c:v>7949</c:v>
                </c:pt>
                <c:pt idx="1">
                  <c:v>7856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C1B-4803-AB2D-8DCEA6EF3AA7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>
        <c:manualLayout>
          <c:xMode val="edge"/>
          <c:yMode val="edge"/>
          <c:x val="6.5891984654437658E-2"/>
          <c:y val="0.14814814814814814"/>
        </c:manualLayout>
      </c:layout>
      <c:overlay val="0"/>
      <c:txPr>
        <a:bodyPr/>
        <a:lstStyle/>
        <a:p>
          <a:pPr>
            <a:defRPr b="1">
              <a:solidFill>
                <a:sysClr val="windowText" lastClr="000000"/>
              </a:solidFill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'Kontratuak_sexua_sektorea_m '!$A$75</c:f>
              <c:strCache>
                <c:ptCount val="1"/>
                <c:pt idx="0">
                  <c:v>Goierri</c:v>
                </c:pt>
              </c:strCache>
            </c:strRef>
          </c:tx>
          <c:dLbls>
            <c:dLbl>
              <c:idx val="0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es-E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0-A875-445E-8613-81ACCE67C4C4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'Kontratuak_sexua_sektorea_m '!$B$73:$D$73</c:f>
              <c:strCache>
                <c:ptCount val="3"/>
                <c:pt idx="0">
                  <c:v>Mugagabeak / Indefinido</c:v>
                </c:pt>
                <c:pt idx="1">
                  <c:v>Mugagabe bihurtuak / Covertido a indefinido </c:v>
                </c:pt>
                <c:pt idx="2">
                  <c:v>Aldi baterakoak / Temporal</c:v>
                </c:pt>
              </c:strCache>
            </c:strRef>
          </c:cat>
          <c:val>
            <c:numRef>
              <c:f>'Kontratuak_sexua_sektorea_m '!$B$75:$D$75</c:f>
              <c:numCache>
                <c:formatCode>_-* #,##0\ _€_-;\-* #,##0\ _€_-;_-* "-"??\ _€_-;_-@_-</c:formatCode>
                <c:ptCount val="3"/>
                <c:pt idx="0">
                  <c:v>143</c:v>
                </c:pt>
                <c:pt idx="1">
                  <c:v>38</c:v>
                </c:pt>
                <c:pt idx="2">
                  <c:v>308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75-445E-8613-81ACCE67C4C4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r"/>
      <c:overlay val="0"/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ES" sz="1200" b="1" i="0" u="none" strike="noStrike" baseline="0">
                <a:solidFill>
                  <a:srgbClr val="000000"/>
                </a:solidFill>
                <a:latin typeface="Calibri"/>
                <a:cs typeface="Calibri"/>
              </a:rPr>
              <a:t>Gipuzkoa </a:t>
            </a:r>
          </a:p>
        </c:rich>
      </c:tx>
      <c:layout>
        <c:manualLayout>
          <c:xMode val="edge"/>
          <c:yMode val="edge"/>
          <c:x val="0.65579540405308812"/>
          <c:y val="9.7415460348448238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'Kontratuak_sexua_sektorea_m '!$A$74</c:f>
              <c:strCache>
                <c:ptCount val="1"/>
                <c:pt idx="0">
                  <c:v>Gipuzkoa</c:v>
                </c:pt>
              </c:strCache>
            </c:strRef>
          </c:tx>
          <c:dLbls>
            <c:dLbl>
              <c:idx val="0"/>
              <c:layout>
                <c:manualLayout>
                  <c:x val="-0.15696313090017097"/>
                  <c:y val="0.1105874098633032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1BA-45CF-A9B5-283D3A578766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'Kontratuak_sexua_sektorea_m '!$B$73:$D$73</c:f>
              <c:strCache>
                <c:ptCount val="3"/>
                <c:pt idx="0">
                  <c:v>Mugagabeak / Indefinido</c:v>
                </c:pt>
                <c:pt idx="1">
                  <c:v>Mugagabe bihurtuak / Covertido a indefinido </c:v>
                </c:pt>
                <c:pt idx="2">
                  <c:v>Aldi baterakoak / Temporal</c:v>
                </c:pt>
              </c:strCache>
            </c:strRef>
          </c:cat>
          <c:val>
            <c:numRef>
              <c:f>'Kontratuak_sexua_sektorea_m '!$B$74:$D$74</c:f>
              <c:numCache>
                <c:formatCode>_-* #,##0\ _€_-;\-* #,##0\ _€_-;_-* "-"??\ _€_-;_-@_-</c:formatCode>
                <c:ptCount val="3"/>
                <c:pt idx="0">
                  <c:v>3421</c:v>
                </c:pt>
                <c:pt idx="1">
                  <c:v>390</c:v>
                </c:pt>
                <c:pt idx="2">
                  <c:v>11994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BA-45CF-A9B5-283D3A57876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ES" sz="1200" b="1" i="0" u="none" strike="noStrike" baseline="0">
                <a:solidFill>
                  <a:srgbClr val="000000"/>
                </a:solidFill>
                <a:latin typeface="Calibri"/>
                <a:cs typeface="Calibri"/>
              </a:rPr>
              <a:t>Goierri </a:t>
            </a:r>
          </a:p>
        </c:rich>
      </c:tx>
      <c:layout>
        <c:manualLayout>
          <c:xMode val="edge"/>
          <c:yMode val="edge"/>
          <c:x val="7.127535136535107E-2"/>
          <c:y val="3.7037037037037035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8.8958015462131307E-2"/>
          <c:y val="0.14199912510936133"/>
          <c:w val="0.43687737601989896"/>
          <c:h val="0.75141841644794405"/>
        </c:manualLayout>
      </c:layout>
      <c:pieChart>
        <c:varyColors val="1"/>
        <c:ser>
          <c:idx val="0"/>
          <c:order val="0"/>
          <c:tx>
            <c:strRef>
              <c:f>'Kontratuak_sexua_sektorea_m '!$A$70</c:f>
              <c:strCache>
                <c:ptCount val="1"/>
                <c:pt idx="0">
                  <c:v>Goierri</c:v>
                </c:pt>
              </c:strCache>
            </c:strRef>
          </c:tx>
          <c:dLbls>
            <c:dLbl>
              <c:idx val="3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0-5E7C-4F77-92F0-2671B6EAF72A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'Kontratuak_sexua_sektorea_m '!$B$68:$E$68</c:f>
              <c:strCache>
                <c:ptCount val="4"/>
                <c:pt idx="0">
                  <c:v>Nekazaritza / Agricultura</c:v>
                </c:pt>
                <c:pt idx="1">
                  <c:v>Industria / Industria</c:v>
                </c:pt>
                <c:pt idx="2">
                  <c:v>Eraikuntza / Construcción</c:v>
                </c:pt>
                <c:pt idx="3">
                  <c:v>Zerbitzuak / Servicios</c:v>
                </c:pt>
              </c:strCache>
            </c:strRef>
          </c:cat>
          <c:val>
            <c:numRef>
              <c:f>'Kontratuak_sexua_sektorea_m '!$B$70:$E$70</c:f>
              <c:numCache>
                <c:formatCode>_-* #,##0\ _€_-;\-* #,##0\ _€_-;_-* "-"??\ _€_-;_-@_-</c:formatCode>
                <c:ptCount val="4"/>
                <c:pt idx="0">
                  <c:v>16</c:v>
                </c:pt>
                <c:pt idx="1">
                  <c:v>112</c:v>
                </c:pt>
                <c:pt idx="2">
                  <c:v>26</c:v>
                </c:pt>
                <c:pt idx="3">
                  <c:v>335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E7C-4F77-92F0-2671B6EAF72A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r"/>
      <c:overlay val="0"/>
      <c:txPr>
        <a:bodyPr/>
        <a:lstStyle/>
        <a:p>
          <a:pPr>
            <a:defRPr sz="10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s-ES"/>
        </a:p>
      </c:txPr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ES" sz="1200" b="1" i="0" u="none" strike="noStrike" baseline="0">
                <a:solidFill>
                  <a:srgbClr val="000000"/>
                </a:solidFill>
                <a:latin typeface="Calibri"/>
                <a:cs typeface="Calibri"/>
              </a:rPr>
              <a:t>Gipuzkoa </a:t>
            </a:r>
          </a:p>
        </c:rich>
      </c:tx>
      <c:layout>
        <c:manualLayout>
          <c:xMode val="edge"/>
          <c:yMode val="edge"/>
          <c:x val="0.65359768719729738"/>
          <c:y val="0.10185185185185185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'Kontratuak_sexua_sektorea_m '!$A$69</c:f>
              <c:strCache>
                <c:ptCount val="1"/>
                <c:pt idx="0">
                  <c:v>Gipuzkoa</c:v>
                </c:pt>
              </c:strCache>
            </c:strRef>
          </c:tx>
          <c:dLbls>
            <c:dLbl>
              <c:idx val="3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0-8098-4101-87AC-7107985798EB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ysClr val="windowText" lastClr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'Kontratuak_sexua_sektorea_m '!$B$68:$E$68</c:f>
              <c:strCache>
                <c:ptCount val="4"/>
                <c:pt idx="0">
                  <c:v>Nekazaritza / Agricultura</c:v>
                </c:pt>
                <c:pt idx="1">
                  <c:v>Industria / Industria</c:v>
                </c:pt>
                <c:pt idx="2">
                  <c:v>Eraikuntza / Construcción</c:v>
                </c:pt>
                <c:pt idx="3">
                  <c:v>Zerbitzuak / Servicios</c:v>
                </c:pt>
              </c:strCache>
            </c:strRef>
          </c:cat>
          <c:val>
            <c:numRef>
              <c:f>'Kontratuak_sexua_sektorea_m '!$B$69:$E$69</c:f>
              <c:numCache>
                <c:formatCode>_-* #,##0\ _€_-;\-* #,##0\ _€_-;_-* "-"??\ _€_-;_-@_-</c:formatCode>
                <c:ptCount val="4"/>
                <c:pt idx="0">
                  <c:v>228</c:v>
                </c:pt>
                <c:pt idx="1">
                  <c:v>1545</c:v>
                </c:pt>
                <c:pt idx="2">
                  <c:v>245</c:v>
                </c:pt>
                <c:pt idx="3">
                  <c:v>13787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98-4101-87AC-7107985798EB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b="1"/>
            </a:pPr>
            <a:r>
              <a:rPr lang="es-ES" b="1"/>
              <a:t>Goierri </a:t>
            </a:r>
          </a:p>
        </c:rich>
      </c:tx>
      <c:layout>
        <c:manualLayout>
          <c:xMode val="edge"/>
          <c:yMode val="edge"/>
          <c:x val="0.12806031325457048"/>
          <c:y val="0.10112359550561797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dPt>
            <c:idx val="4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0A90-4B7F-A08D-6FB1F9254093}"/>
              </c:ext>
            </c:extLst>
          </c:dPt>
          <c:dPt>
            <c:idx val="6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3-0A90-4B7F-A08D-6FB1F9254093}"/>
              </c:ext>
            </c:extLst>
          </c:dPt>
          <c:dLbls>
            <c:dLbl>
              <c:idx val="3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es-E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4-0A90-4B7F-A08D-6FB1F9254093}"/>
                </c:ext>
              </c:extLst>
            </c:dLbl>
            <c:dLbl>
              <c:idx val="6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es-E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0A90-4B7F-A08D-6FB1F9254093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Kontratuak_ikasketak_lanbidea!$C$34:$I$34</c:f>
              <c:strCache>
                <c:ptCount val="7"/>
                <c:pt idx="0">
                  <c:v>Alfabetatu gabe/Sin alfabetizar</c:v>
                </c:pt>
                <c:pt idx="1">
                  <c:v>Lehen mailako ikasketak /Estudios primarios</c:v>
                </c:pt>
                <c:pt idx="2">
                  <c:v>Erdi mailako LH/FP Medio</c:v>
                </c:pt>
                <c:pt idx="3">
                  <c:v>DBH/ESO</c:v>
                </c:pt>
                <c:pt idx="4">
                  <c:v>Goi mailako LH/FP Superior</c:v>
                </c:pt>
                <c:pt idx="5">
                  <c:v>1. zikloko ikasketa unibertsitarioak/Estudios universitarios de primer ciclo</c:v>
                </c:pt>
                <c:pt idx="6">
                  <c:v>2. zikloko ikasketa unibertsitarioak/Estudios universitarios de segundo ciclo</c:v>
                </c:pt>
              </c:strCache>
            </c:strRef>
          </c:cat>
          <c:val>
            <c:numRef>
              <c:f>Kontratuak_ikasketak_lanbidea!$C$37:$I$37</c:f>
              <c:numCache>
                <c:formatCode>#,##0.00</c:formatCode>
                <c:ptCount val="7"/>
                <c:pt idx="0">
                  <c:v>2.4640657084188913</c:v>
                </c:pt>
                <c:pt idx="1">
                  <c:v>33.059548254620125</c:v>
                </c:pt>
                <c:pt idx="2">
                  <c:v>11.498973305954825</c:v>
                </c:pt>
                <c:pt idx="3">
                  <c:v>28.952772073921974</c:v>
                </c:pt>
                <c:pt idx="4">
                  <c:v>10.882956878850102</c:v>
                </c:pt>
                <c:pt idx="5">
                  <c:v>0.41067761806981523</c:v>
                </c:pt>
                <c:pt idx="6">
                  <c:v>12.73100616016427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A90-4B7F-A08D-6FB1F925409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0692878931326466"/>
          <c:y val="0.20371367970510712"/>
          <c:w val="0.33828261231843809"/>
          <c:h val="0.68013770964310627"/>
        </c:manualLayout>
      </c:layout>
      <c:overlay val="0"/>
      <c:txPr>
        <a:bodyPr/>
        <a:lstStyle/>
        <a:p>
          <a:pPr>
            <a:defRPr sz="800"/>
          </a:pPr>
          <a:endParaRPr lang="es-E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105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ES" sz="1200" b="1" i="0" u="none" strike="noStrike" baseline="0">
                <a:solidFill>
                  <a:srgbClr val="000000"/>
                </a:solidFill>
                <a:latin typeface="Calibri"/>
                <a:cs typeface="Calibri"/>
              </a:rPr>
              <a:t>Gipuzkoa </a:t>
            </a:r>
          </a:p>
        </c:rich>
      </c:tx>
      <c:layout>
        <c:manualLayout>
          <c:xMode val="edge"/>
          <c:yMode val="edge"/>
          <c:x val="0.62539493538917401"/>
          <c:y val="0.1235955056179775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9894219928790733"/>
          <c:y val="0.19188792993040768"/>
          <c:w val="0.41117031848098784"/>
          <c:h val="0.70847181002978232"/>
        </c:manualLayout>
      </c:layout>
      <c:pieChart>
        <c:varyColors val="1"/>
        <c:ser>
          <c:idx val="0"/>
          <c:order val="0"/>
          <c:dPt>
            <c:idx val="4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A05E-4948-8D3B-74166749011D}"/>
              </c:ext>
            </c:extLst>
          </c:dPt>
          <c:dPt>
            <c:idx val="6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3-A05E-4948-8D3B-74166749011D}"/>
              </c:ext>
            </c:extLst>
          </c:dPt>
          <c:dLbls>
            <c:dLbl>
              <c:idx val="3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4-A05E-4948-8D3B-74166749011D}"/>
                </c:ext>
              </c:extLst>
            </c:dLbl>
            <c:dLbl>
              <c:idx val="6"/>
              <c:layout>
                <c:manualLayout>
                  <c:x val="2.8158980127484065E-2"/>
                  <c:y val="1.900262467191601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05E-4948-8D3B-74166749011D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Kontratuak_ikasketak_lanbidea!$C$34:$I$34</c:f>
              <c:strCache>
                <c:ptCount val="7"/>
                <c:pt idx="0">
                  <c:v>Alfabetatu gabe/Sin alfabetizar</c:v>
                </c:pt>
                <c:pt idx="1">
                  <c:v>Lehen mailako ikasketak /Estudios primarios</c:v>
                </c:pt>
                <c:pt idx="2">
                  <c:v>Erdi mailako LH/FP Medio</c:v>
                </c:pt>
                <c:pt idx="3">
                  <c:v>DBH/ESO</c:v>
                </c:pt>
                <c:pt idx="4">
                  <c:v>Goi mailako LH/FP Superior</c:v>
                </c:pt>
                <c:pt idx="5">
                  <c:v>1. zikloko ikasketa unibertsitarioak/Estudios universitarios de primer ciclo</c:v>
                </c:pt>
                <c:pt idx="6">
                  <c:v>2. zikloko ikasketa unibertsitarioak/Estudios universitarios de segundo ciclo</c:v>
                </c:pt>
              </c:strCache>
            </c:strRef>
          </c:cat>
          <c:val>
            <c:numRef>
              <c:f>Kontratuak_ikasketak_lanbidea!$C$36:$I$36</c:f>
              <c:numCache>
                <c:formatCode>#,##0.00</c:formatCode>
                <c:ptCount val="7"/>
                <c:pt idx="0">
                  <c:v>2.3246727876538387</c:v>
                </c:pt>
                <c:pt idx="1">
                  <c:v>28.286774760695447</c:v>
                </c:pt>
                <c:pt idx="2">
                  <c:v>8.6800807449371611</c:v>
                </c:pt>
                <c:pt idx="3">
                  <c:v>41.303640033860781</c:v>
                </c:pt>
                <c:pt idx="4">
                  <c:v>7.4884417529465397</c:v>
                </c:pt>
                <c:pt idx="5">
                  <c:v>1.8949013479195156</c:v>
                </c:pt>
                <c:pt idx="6">
                  <c:v>10.021488571986715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05E-4948-8D3B-74166749011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ES" sz="1200" b="1" i="0" u="none" strike="noStrike" baseline="0">
                <a:solidFill>
                  <a:srgbClr val="000000"/>
                </a:solidFill>
                <a:latin typeface="Calibri"/>
                <a:cs typeface="Calibri"/>
              </a:rPr>
              <a:t>Goierri </a:t>
            </a:r>
          </a:p>
        </c:rich>
      </c:tx>
      <c:layout>
        <c:manualLayout>
          <c:xMode val="edge"/>
          <c:yMode val="edge"/>
          <c:x val="0.17027611181275665"/>
          <c:y val="5.601933672304101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6254704558077462"/>
          <c:y val="0.19113548286235288"/>
          <c:w val="0.35465948166521538"/>
          <c:h val="0.7637300260273856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B08-4CAC-8D63-9075BA24DBB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B08-4CAC-8D63-9075BA24DBB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B08-4CAC-8D63-9075BA24DBB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B08-4CAC-8D63-9075BA24DBB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5B08-4CAC-8D63-9075BA24DBB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5B08-4CAC-8D63-9075BA24DBBF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5B08-4CAC-8D63-9075BA24DBBF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5B08-4CAC-8D63-9075BA24DBBF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5B08-4CAC-8D63-9075BA24DBBF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5B08-4CAC-8D63-9075BA24DBBF}"/>
              </c:ext>
            </c:extLst>
          </c:dPt>
          <c:dLbls>
            <c:dLbl>
              <c:idx val="6"/>
              <c:layout>
                <c:manualLayout>
                  <c:x val="-1.1415860176060328E-2"/>
                  <c:y val="3.2189185203234309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B08-4CAC-8D63-9075BA24DBBF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F-5B08-4CAC-8D63-9075BA24DBBF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1-5B08-4CAC-8D63-9075BA24DBBF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3-5B08-4CAC-8D63-9075BA24DBB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shade val="95000"/>
                      <a:satMod val="105000"/>
                    </a:schemeClr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Kontratuak_ikasketak_lanbidea!$C$17:$L$17</c:f>
              <c:strCache>
                <c:ptCount val="10"/>
                <c:pt idx="0">
                  <c:v>Enpresa Zuz. eta Adm. Publikoak /Dir. empresas y Adm. Públicas</c:v>
                </c:pt>
                <c:pt idx="1">
                  <c:v>Teknikari eta profesional zientifiko eta intelektuala/Técnicos y profesionales científicos e intelectuales</c:v>
                </c:pt>
                <c:pt idx="2">
                  <c:v>Laguntzako teknikariak eta profesionalak/Técnicos y profesionales de apoyo</c:v>
                </c:pt>
                <c:pt idx="3">
                  <c:v>Administrariak/Administrativos</c:v>
                </c:pt>
                <c:pt idx="4">
                  <c:v>Jatetxeetako, zerbitzu pertsonaletako eta babes-zerbitzuetako langileak eta dendetako saltzaileak/Trabajadores de servicios de restauración, personales, protección y vendedores de comercio</c:v>
                </c:pt>
                <c:pt idx="5">
                  <c:v>Nekazaritzako eta arrantzako langile kualifikatuak/Trabajadores cualificados en agricultura y en pesca</c:v>
                </c:pt>
                <c:pt idx="6">
                  <c:v>Artisauak eta manufaktura-industrietako, eraikuntzako eta meatzaritzako langile kualifikatuak/Artesanos y trabajadores cualificados de industrias manufactureras, la construcción y la minería</c:v>
                </c:pt>
                <c:pt idx="7">
                  <c:v>Instalazioetako eta makinetako eragileak, muntatzaileak/Operadores de maquinaria e instalaciones, montadores</c:v>
                </c:pt>
                <c:pt idx="8">
                  <c:v>Berezitasunik gabeko langileak/Trabajadores no cualificados</c:v>
                </c:pt>
                <c:pt idx="9">
                  <c:v>Indar armatuak/Fuerzas Armadas</c:v>
                </c:pt>
              </c:strCache>
            </c:strRef>
          </c:cat>
          <c:val>
            <c:numRef>
              <c:f>Kontratuak_ikasketak_lanbidea!$C$20:$L$20</c:f>
              <c:numCache>
                <c:formatCode>0.00</c:formatCode>
                <c:ptCount val="10"/>
                <c:pt idx="0">
                  <c:v>0.79681274900398402</c:v>
                </c:pt>
                <c:pt idx="1">
                  <c:v>11.952191235059761</c:v>
                </c:pt>
                <c:pt idx="2">
                  <c:v>8.7649402390438258</c:v>
                </c:pt>
                <c:pt idx="3">
                  <c:v>5.5776892430278879</c:v>
                </c:pt>
                <c:pt idx="4">
                  <c:v>24.900398406374503</c:v>
                </c:pt>
                <c:pt idx="5">
                  <c:v>0</c:v>
                </c:pt>
                <c:pt idx="6">
                  <c:v>9.9601593625498008</c:v>
                </c:pt>
                <c:pt idx="7">
                  <c:v>4.3824701195219129</c:v>
                </c:pt>
                <c:pt idx="8">
                  <c:v>33.665338645418323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5B08-4CAC-8D63-9075BA24DBB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 w="25400">
          <a:noFill/>
        </a:ln>
        <a:effectLst/>
      </c:spPr>
    </c:plotArea>
    <c:legend>
      <c:legendPos val="r"/>
      <c:layout>
        <c:manualLayout>
          <c:xMode val="edge"/>
          <c:yMode val="edge"/>
          <c:x val="0.54962878957709704"/>
          <c:y val="7.5421927007727388E-2"/>
          <c:w val="0.43840873316848328"/>
          <c:h val="0.9245780729922725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700" b="0" i="0" u="none" strike="noStrike" kern="1200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s-ES"/>
        </a:p>
      </c:txPr>
    </c:legend>
    <c:plotVisOnly val="1"/>
    <c:dispBlanksAs val="zero"/>
    <c:showDLblsOverMax val="0"/>
  </c:chart>
  <c:spPr>
    <a:noFill/>
    <a:ln w="9525" cap="flat" cmpd="sng" algn="ctr">
      <a:noFill/>
      <a:prstDash val="solid"/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4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ES" sz="1200" b="1" i="0" u="none" strike="noStrike" baseline="0">
                <a:solidFill>
                  <a:srgbClr val="000000"/>
                </a:solidFill>
                <a:latin typeface="Calibri"/>
                <a:cs typeface="Calibri"/>
              </a:rPr>
              <a:t>Gipuzkoa </a:t>
            </a:r>
          </a:p>
        </c:rich>
      </c:tx>
      <c:layout>
        <c:manualLayout>
          <c:xMode val="edge"/>
          <c:yMode val="edge"/>
          <c:x val="0.56342760726337793"/>
          <c:y val="5.606084617068694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E98-40AA-A6B4-F48C0B9FC77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E98-40AA-A6B4-F48C0B9FC77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E98-40AA-A6B4-F48C0B9FC77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E98-40AA-A6B4-F48C0B9FC77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E98-40AA-A6B4-F48C0B9FC77E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CE98-40AA-A6B4-F48C0B9FC77E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CE98-40AA-A6B4-F48C0B9FC77E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CE98-40AA-A6B4-F48C0B9FC77E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CE98-40AA-A6B4-F48C0B9FC77E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CE98-40AA-A6B4-F48C0B9FC77E}"/>
              </c:ext>
            </c:extLst>
          </c:dPt>
          <c:dLbls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D-CE98-40AA-A6B4-F48C0B9FC77E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F-CE98-40AA-A6B4-F48C0B9FC77E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1-CE98-40AA-A6B4-F48C0B9FC77E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3-CE98-40AA-A6B4-F48C0B9FC7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shade val="95000"/>
                      <a:satMod val="105000"/>
                    </a:schemeClr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Kontratuak_ikasketak_lanbidea!$C$17:$L$17</c:f>
              <c:strCache>
                <c:ptCount val="10"/>
                <c:pt idx="0">
                  <c:v>Enpresa Zuz. eta Adm. Publikoak /Dir. empresas y Adm. Públicas</c:v>
                </c:pt>
                <c:pt idx="1">
                  <c:v>Teknikari eta profesional zientifiko eta intelektuala/Técnicos y profesionales científicos e intelectuales</c:v>
                </c:pt>
                <c:pt idx="2">
                  <c:v>Laguntzako teknikariak eta profesionalak/Técnicos y profesionales de apoyo</c:v>
                </c:pt>
                <c:pt idx="3">
                  <c:v>Administrariak/Administrativos</c:v>
                </c:pt>
                <c:pt idx="4">
                  <c:v>Jatetxeetako, zerbitzu pertsonaletako eta babes-zerbitzuetako langileak eta dendetako saltzaileak/Trabajadores de servicios de restauración, personales, protección y vendedores de comercio</c:v>
                </c:pt>
                <c:pt idx="5">
                  <c:v>Nekazaritzako eta arrantzako langile kualifikatuak/Trabajadores cualificados en agricultura y en pesca</c:v>
                </c:pt>
                <c:pt idx="6">
                  <c:v>Artisauak eta manufaktura-industrietako, eraikuntzako eta meatzaritzako langile kualifikatuak/Artesanos y trabajadores cualificados de industrias manufactureras, la construcción y la minería</c:v>
                </c:pt>
                <c:pt idx="7">
                  <c:v>Instalazioetako eta makinetako eragileak, muntatzaileak/Operadores de maquinaria e instalaciones, montadores</c:v>
                </c:pt>
                <c:pt idx="8">
                  <c:v>Berezitasunik gabeko langileak/Trabajadores no cualificados</c:v>
                </c:pt>
                <c:pt idx="9">
                  <c:v>Indar armatuak/Fuerzas Armadas</c:v>
                </c:pt>
              </c:strCache>
            </c:strRef>
          </c:cat>
          <c:val>
            <c:numRef>
              <c:f>Kontratuak_ikasketak_lanbidea!$C$19:$L$19</c:f>
              <c:numCache>
                <c:formatCode>0.00</c:formatCode>
                <c:ptCount val="10"/>
                <c:pt idx="0">
                  <c:v>0.25308446694084152</c:v>
                </c:pt>
                <c:pt idx="1">
                  <c:v>11.945586839607719</c:v>
                </c:pt>
                <c:pt idx="2">
                  <c:v>7.1875988611198984</c:v>
                </c:pt>
                <c:pt idx="3">
                  <c:v>4.20752926289149</c:v>
                </c:pt>
                <c:pt idx="4">
                  <c:v>30.509332489718442</c:v>
                </c:pt>
                <c:pt idx="5">
                  <c:v>0.22144890857323632</c:v>
                </c:pt>
                <c:pt idx="6">
                  <c:v>3.6633976589686803</c:v>
                </c:pt>
                <c:pt idx="7">
                  <c:v>10.357481809553938</c:v>
                </c:pt>
                <c:pt idx="8">
                  <c:v>31.654539702625751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CE98-40AA-A6B4-F48C0B9FC77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 w="25400">
          <a:noFill/>
        </a:ln>
        <a:effectLst/>
      </c:spPr>
    </c:plotArea>
    <c:plotVisOnly val="1"/>
    <c:dispBlanksAs val="zero"/>
    <c:showDLblsOverMax val="0"/>
  </c:chart>
  <c:spPr>
    <a:noFill/>
    <a:ln w="9525" cap="flat" cmpd="sng" algn="ctr">
      <a:noFill/>
      <a:prstDash val="solid"/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862" cy="497413"/>
          </a:xfrm>
          <a:prstGeom prst="rect">
            <a:avLst/>
          </a:prstGeom>
        </p:spPr>
        <p:txBody>
          <a:bodyPr vert="horz" lIns="91424" tIns="45711" rIns="91424" bIns="4571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0294" y="0"/>
            <a:ext cx="2945862" cy="497413"/>
          </a:xfrm>
          <a:prstGeom prst="rect">
            <a:avLst/>
          </a:prstGeom>
        </p:spPr>
        <p:txBody>
          <a:bodyPr vert="horz" lIns="91424" tIns="45711" rIns="91424" bIns="4571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5419C94-3070-344B-BC5B-95FDD5332498}" type="datetimeFigureOut">
              <a:rPr lang="es-ES"/>
              <a:pPr>
                <a:defRPr/>
              </a:pPr>
              <a:t>02/10/2026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1" rIns="91424" bIns="45711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464" y="4715408"/>
            <a:ext cx="5438748" cy="4467471"/>
          </a:xfrm>
          <a:prstGeom prst="rect">
            <a:avLst/>
          </a:prstGeom>
        </p:spPr>
        <p:txBody>
          <a:bodyPr vert="horz" lIns="91424" tIns="45711" rIns="91424" bIns="45711" rtlCol="0">
            <a:normAutofit/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29275"/>
            <a:ext cx="2945862" cy="497412"/>
          </a:xfrm>
          <a:prstGeom prst="rect">
            <a:avLst/>
          </a:prstGeom>
        </p:spPr>
        <p:txBody>
          <a:bodyPr vert="horz" lIns="91424" tIns="45711" rIns="91424" bIns="4571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0294" y="9429275"/>
            <a:ext cx="2945862" cy="497412"/>
          </a:xfrm>
          <a:prstGeom prst="rect">
            <a:avLst/>
          </a:prstGeom>
        </p:spPr>
        <p:txBody>
          <a:bodyPr vert="horz" wrap="square" lIns="91424" tIns="45711" rIns="91424" bIns="45711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6E845794-DA2C-2E4B-A1DA-C40C0990E64D}" type="slidenum">
              <a:rPr lang="es-ES" altLang="x-none"/>
              <a:pPr/>
              <a:t>‹Nº›</a:t>
            </a:fld>
            <a:endParaRPr lang="es-ES" altLang="x-none"/>
          </a:p>
        </p:txBody>
      </p:sp>
    </p:spTree>
    <p:extLst>
      <p:ext uri="{BB962C8B-B14F-4D97-AF65-F5344CB8AC3E}">
        <p14:creationId xmlns:p14="http://schemas.microsoft.com/office/powerpoint/2010/main" val="20895533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16725" indent="-275664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2656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43717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84779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25841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66902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07965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49026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88EFBA1B-26B4-FD4E-8725-BE3633BA327C}" type="slidenum">
              <a:rPr lang="es-ES" altLang="x-none">
                <a:latin typeface="Calibri" charset="0"/>
              </a:rPr>
              <a:pPr eaLnBrk="1" hangingPunct="1"/>
              <a:t>1</a:t>
            </a:fld>
            <a:endParaRPr lang="es-ES" altLang="x-none">
              <a:latin typeface="Calibri" charset="0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16725" indent="-275664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2656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43717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84779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25841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66902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07965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49026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A72BA5A4-7BE1-5840-AD93-844517BA4D23}" type="slidenum">
              <a:rPr lang="es-ES" altLang="x-none">
                <a:latin typeface="Calibri" charset="0"/>
              </a:rPr>
              <a:pPr eaLnBrk="1" hangingPunct="1"/>
              <a:t>2</a:t>
            </a:fld>
            <a:endParaRPr lang="es-ES" altLang="x-none">
              <a:latin typeface="Calibri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16725" indent="-275664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2656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43717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84779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25841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66902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07965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49026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249F5342-6197-0049-A044-E5610E16B1B7}" type="slidenum">
              <a:rPr lang="es-ES" altLang="x-none">
                <a:latin typeface="Calibri" charset="0"/>
              </a:rPr>
              <a:pPr eaLnBrk="1" hangingPunct="1"/>
              <a:t>3</a:t>
            </a:fld>
            <a:endParaRPr lang="es-ES" altLang="x-none">
              <a:latin typeface="Calibri" charset="0"/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16725" indent="-275664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2656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43717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84779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25841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66902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07965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49026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62293E3A-E964-F94D-A3C8-1CB6A0974AA0}" type="slidenum">
              <a:rPr lang="es-ES" altLang="x-none">
                <a:latin typeface="Calibri" charset="0"/>
              </a:rPr>
              <a:pPr eaLnBrk="1" hangingPunct="1"/>
              <a:t>4</a:t>
            </a:fld>
            <a:endParaRPr lang="es-ES" altLang="x-none">
              <a:latin typeface="Calibri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16725" indent="-275664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2656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43717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84779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25841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66902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07965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49026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CD5D296C-EC47-244C-9A74-68F92608CFF3}" type="slidenum">
              <a:rPr lang="es-ES" altLang="x-none">
                <a:latin typeface="Calibri" charset="0"/>
              </a:rPr>
              <a:pPr eaLnBrk="1" hangingPunct="1"/>
              <a:t>5</a:t>
            </a:fld>
            <a:endParaRPr lang="es-ES" altLang="x-none">
              <a:latin typeface="Calibri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16725" indent="-275664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2656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43717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84779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25841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66902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07965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49026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B2CBF346-DDA7-114F-82E5-882EF0525D26}" type="slidenum">
              <a:rPr lang="es-ES" altLang="x-none">
                <a:latin typeface="Calibri" charset="0"/>
              </a:rPr>
              <a:pPr eaLnBrk="1" hangingPunct="1"/>
              <a:t>8</a:t>
            </a:fld>
            <a:endParaRPr lang="es-ES" altLang="x-none">
              <a:latin typeface="Calibri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16725" indent="-275664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2656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43717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84779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25841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66902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07965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49026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7BF92CB9-DA40-7841-BCC3-9E3B99FB2E61}" type="slidenum">
              <a:rPr lang="es-ES" altLang="x-none">
                <a:latin typeface="Calibri" charset="0"/>
              </a:rPr>
              <a:pPr eaLnBrk="1" hangingPunct="1"/>
              <a:t>9</a:t>
            </a:fld>
            <a:endParaRPr lang="es-ES" altLang="x-none">
              <a:latin typeface="Calibri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16725" indent="-275664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2656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43717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84779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25841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66902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07965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49026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F3947B6C-C5F2-2348-B044-C7553C886680}" type="slidenum">
              <a:rPr lang="es-ES" altLang="x-none">
                <a:latin typeface="Calibri" charset="0"/>
              </a:rPr>
              <a:pPr eaLnBrk="1" hangingPunct="1"/>
              <a:t>10</a:t>
            </a:fld>
            <a:endParaRPr lang="es-ES" altLang="x-none">
              <a:latin typeface="Calibri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16725" indent="-275664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2656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43717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84779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25841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66902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07965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49026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A5F0091F-B07F-6F4E-9696-EFAA4A9470D4}" type="slidenum">
              <a:rPr lang="es-ES" altLang="x-none">
                <a:latin typeface="Calibri" charset="0"/>
              </a:rPr>
              <a:pPr eaLnBrk="1" hangingPunct="1"/>
              <a:t>11</a:t>
            </a:fld>
            <a:endParaRPr lang="es-ES" altLang="x-none">
              <a:latin typeface="Calibri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16725" indent="-275664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2656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43717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84779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25841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66902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07965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49026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314CB904-5868-A541-A894-62CE9F3F4754}" type="slidenum">
              <a:rPr lang="es-ES" altLang="x-none">
                <a:latin typeface="Calibri" charset="0"/>
              </a:rPr>
              <a:pPr eaLnBrk="1" hangingPunct="1"/>
              <a:t>12</a:t>
            </a:fld>
            <a:endParaRPr lang="es-ES" altLang="x-none">
              <a:latin typeface="Calibri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16725" indent="-275664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2656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43717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84779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25841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66902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07965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49026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06999ABD-2D36-BB49-B3B1-2EF511DA5C48}" type="slidenum">
              <a:rPr lang="es-ES" altLang="x-none">
                <a:latin typeface="Calibri" charset="0"/>
              </a:rPr>
              <a:pPr eaLnBrk="1" hangingPunct="1"/>
              <a:t>13</a:t>
            </a:fld>
            <a:endParaRPr lang="es-ES" altLang="x-none">
              <a:latin typeface="Calibri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16725" indent="-275664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2656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43717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84779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25841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66902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07965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49026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6BD98C60-0549-5B42-A8C4-E9C77B566162}" type="slidenum">
              <a:rPr lang="es-ES" altLang="x-none">
                <a:latin typeface="Calibri" charset="0"/>
              </a:rPr>
              <a:pPr eaLnBrk="1" hangingPunct="1"/>
              <a:t>15</a:t>
            </a:fld>
            <a:endParaRPr lang="es-ES" altLang="x-none">
              <a:latin typeface="Calibri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16725" indent="-275664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2656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43717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84779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25841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66902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07965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49026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62831EAF-0C1B-DD44-B0F5-2153248E5305}" type="slidenum">
              <a:rPr lang="es-ES" altLang="x-none">
                <a:latin typeface="Calibri" charset="0"/>
              </a:rPr>
              <a:pPr eaLnBrk="1" hangingPunct="1"/>
              <a:t>16</a:t>
            </a:fld>
            <a:endParaRPr lang="es-ES" altLang="x-none">
              <a:latin typeface="Calibri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16725" indent="-275664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2656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43717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84779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25841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66902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07965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49026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3896D1F5-DBE9-3F4A-9843-4D3329656B04}" type="slidenum">
              <a:rPr lang="es-ES" altLang="x-none">
                <a:latin typeface="Calibri" charset="0"/>
              </a:rPr>
              <a:pPr eaLnBrk="1" hangingPunct="1"/>
              <a:t>17</a:t>
            </a:fld>
            <a:endParaRPr lang="es-ES" altLang="x-none">
              <a:latin typeface="Calibri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16725" indent="-275664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2656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43717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84779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25841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66902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07965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49026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791E11A8-1B0E-8047-BC3E-8AC9391AA6FA}" type="slidenum">
              <a:rPr lang="es-ES" altLang="x-none">
                <a:latin typeface="Calibri" charset="0"/>
              </a:rPr>
              <a:pPr eaLnBrk="1" hangingPunct="1"/>
              <a:t>18</a:t>
            </a:fld>
            <a:endParaRPr lang="es-ES" altLang="x-none">
              <a:latin typeface="Calibri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4D1A6C-B156-7F4D-8F4C-9F2D635991CD}" type="datetimeFigureOut">
              <a:rPr lang="es-ES"/>
              <a:pPr>
                <a:defRPr/>
              </a:pPr>
              <a:t>02/10/2026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2D226C-A0E9-C943-AE6F-55CA130CC1A2}" type="slidenum">
              <a:rPr lang="es-ES" altLang="x-none"/>
              <a:pPr/>
              <a:t>‹Nº›</a:t>
            </a:fld>
            <a:endParaRPr lang="es-ES" altLang="x-none"/>
          </a:p>
        </p:txBody>
      </p:sp>
    </p:spTree>
    <p:extLst>
      <p:ext uri="{BB962C8B-B14F-4D97-AF65-F5344CB8AC3E}">
        <p14:creationId xmlns:p14="http://schemas.microsoft.com/office/powerpoint/2010/main" val="528463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110BB4-22DD-CB49-A517-52B2A0DC1278}" type="datetimeFigureOut">
              <a:rPr lang="es-ES"/>
              <a:pPr>
                <a:defRPr/>
              </a:pPr>
              <a:t>02/10/2026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AD27AA-234E-9743-9042-F503465C91DF}" type="slidenum">
              <a:rPr lang="es-ES" altLang="x-none"/>
              <a:pPr/>
              <a:t>‹Nº›</a:t>
            </a:fld>
            <a:endParaRPr lang="es-ES" altLang="x-none"/>
          </a:p>
        </p:txBody>
      </p:sp>
    </p:spTree>
    <p:extLst>
      <p:ext uri="{BB962C8B-B14F-4D97-AF65-F5344CB8AC3E}">
        <p14:creationId xmlns:p14="http://schemas.microsoft.com/office/powerpoint/2010/main" val="2040071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87742-E964-EB40-A24D-FDF98D2003AE}" type="datetimeFigureOut">
              <a:rPr lang="es-ES"/>
              <a:pPr>
                <a:defRPr/>
              </a:pPr>
              <a:t>02/10/2026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A680F2-8EA0-6247-9133-3783986A04F1}" type="slidenum">
              <a:rPr lang="es-ES" altLang="x-none"/>
              <a:pPr/>
              <a:t>‹Nº›</a:t>
            </a:fld>
            <a:endParaRPr lang="es-ES" altLang="x-none"/>
          </a:p>
        </p:txBody>
      </p:sp>
    </p:spTree>
    <p:extLst>
      <p:ext uri="{BB962C8B-B14F-4D97-AF65-F5344CB8AC3E}">
        <p14:creationId xmlns:p14="http://schemas.microsoft.com/office/powerpoint/2010/main" val="761153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FA84C5-11B9-C04D-9E81-E8A91DEED05F}" type="datetimeFigureOut">
              <a:rPr lang="es-ES"/>
              <a:pPr>
                <a:defRPr/>
              </a:pPr>
              <a:t>02/10/2026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1350E3-F70B-6F4A-AA69-4873EE6D4272}" type="slidenum">
              <a:rPr lang="es-ES" altLang="x-none"/>
              <a:pPr/>
              <a:t>‹Nº›</a:t>
            </a:fld>
            <a:endParaRPr lang="es-ES" altLang="x-none"/>
          </a:p>
        </p:txBody>
      </p:sp>
    </p:spTree>
    <p:extLst>
      <p:ext uri="{BB962C8B-B14F-4D97-AF65-F5344CB8AC3E}">
        <p14:creationId xmlns:p14="http://schemas.microsoft.com/office/powerpoint/2010/main" val="153478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1119DF-9A35-4B45-B170-9306FE96717E}" type="datetimeFigureOut">
              <a:rPr lang="es-ES"/>
              <a:pPr>
                <a:defRPr/>
              </a:pPr>
              <a:t>02/10/2026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8A66FF-4EAF-7549-B6AE-D104E30C4A97}" type="slidenum">
              <a:rPr lang="es-ES" altLang="x-none"/>
              <a:pPr/>
              <a:t>‹Nº›</a:t>
            </a:fld>
            <a:endParaRPr lang="es-ES" altLang="x-none"/>
          </a:p>
        </p:txBody>
      </p:sp>
    </p:spTree>
    <p:extLst>
      <p:ext uri="{BB962C8B-B14F-4D97-AF65-F5344CB8AC3E}">
        <p14:creationId xmlns:p14="http://schemas.microsoft.com/office/powerpoint/2010/main" val="385407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B4BFF5-8F3B-884C-84A4-B2D4B25518E3}" type="datetimeFigureOut">
              <a:rPr lang="es-ES"/>
              <a:pPr>
                <a:defRPr/>
              </a:pPr>
              <a:t>02/10/2026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3E14F2-DBFF-5A47-A961-F8CD17721E5F}" type="slidenum">
              <a:rPr lang="es-ES" altLang="x-none"/>
              <a:pPr/>
              <a:t>‹Nº›</a:t>
            </a:fld>
            <a:endParaRPr lang="es-ES" altLang="x-none"/>
          </a:p>
        </p:txBody>
      </p:sp>
    </p:spTree>
    <p:extLst>
      <p:ext uri="{BB962C8B-B14F-4D97-AF65-F5344CB8AC3E}">
        <p14:creationId xmlns:p14="http://schemas.microsoft.com/office/powerpoint/2010/main" val="726483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734903-EA1D-E044-A5A6-BCC9D34ACC23}" type="datetimeFigureOut">
              <a:rPr lang="es-ES"/>
              <a:pPr>
                <a:defRPr/>
              </a:pPr>
              <a:t>02/10/2026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792C42-2023-8C46-AA3F-DBDC0C534D5B}" type="slidenum">
              <a:rPr lang="es-ES" altLang="x-none"/>
              <a:pPr/>
              <a:t>‹Nº›</a:t>
            </a:fld>
            <a:endParaRPr lang="es-ES" altLang="x-none"/>
          </a:p>
        </p:txBody>
      </p:sp>
    </p:spTree>
    <p:extLst>
      <p:ext uri="{BB962C8B-B14F-4D97-AF65-F5344CB8AC3E}">
        <p14:creationId xmlns:p14="http://schemas.microsoft.com/office/powerpoint/2010/main" val="1571416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08D17E-2FC2-AC47-B256-72B246CFCD3C}" type="datetimeFigureOut">
              <a:rPr lang="es-ES"/>
              <a:pPr>
                <a:defRPr/>
              </a:pPr>
              <a:t>02/10/2026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7043D8-D633-0A42-A24A-09A7EC72ABB9}" type="slidenum">
              <a:rPr lang="es-ES" altLang="x-none"/>
              <a:pPr/>
              <a:t>‹Nº›</a:t>
            </a:fld>
            <a:endParaRPr lang="es-ES" altLang="x-none"/>
          </a:p>
        </p:txBody>
      </p:sp>
    </p:spTree>
    <p:extLst>
      <p:ext uri="{BB962C8B-B14F-4D97-AF65-F5344CB8AC3E}">
        <p14:creationId xmlns:p14="http://schemas.microsoft.com/office/powerpoint/2010/main" val="1037157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/>
              <a:t>Haga clic en el icono para agregar una imagen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82520-91C2-6546-BF22-9070DD3B66BA}" type="datetimeFigureOut">
              <a:rPr lang="es-ES"/>
              <a:pPr>
                <a:defRPr/>
              </a:pPr>
              <a:t>02/10/2026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0B8359-59DE-2A48-A330-AAB16A2213B6}" type="slidenum">
              <a:rPr lang="es-ES" altLang="x-none"/>
              <a:pPr/>
              <a:t>‹Nº›</a:t>
            </a:fld>
            <a:endParaRPr lang="es-ES" altLang="x-none"/>
          </a:p>
        </p:txBody>
      </p:sp>
    </p:spTree>
    <p:extLst>
      <p:ext uri="{BB962C8B-B14F-4D97-AF65-F5344CB8AC3E}">
        <p14:creationId xmlns:p14="http://schemas.microsoft.com/office/powerpoint/2010/main" val="379104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3A1B29-F464-A24F-807D-2FEE934A5354}" type="datetimeFigureOut">
              <a:rPr lang="es-ES"/>
              <a:pPr>
                <a:defRPr/>
              </a:pPr>
              <a:t>02/10/2026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5030DC-DD52-5345-AA30-A31589BBE808}" type="slidenum">
              <a:rPr lang="es-ES" altLang="x-none"/>
              <a:pPr/>
              <a:t>‹Nº›</a:t>
            </a:fld>
            <a:endParaRPr lang="es-ES" altLang="x-none"/>
          </a:p>
        </p:txBody>
      </p:sp>
    </p:spTree>
    <p:extLst>
      <p:ext uri="{BB962C8B-B14F-4D97-AF65-F5344CB8AC3E}">
        <p14:creationId xmlns:p14="http://schemas.microsoft.com/office/powerpoint/2010/main" val="24846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7E6D86-1669-474B-BB58-E761AAFC9F4B}" type="datetimeFigureOut">
              <a:rPr lang="es-ES"/>
              <a:pPr>
                <a:defRPr/>
              </a:pPr>
              <a:t>02/10/2026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28E66A-5E15-AE4A-B7C0-9A70F8D3EDB8}" type="slidenum">
              <a:rPr lang="es-ES" altLang="x-none"/>
              <a:pPr/>
              <a:t>‹Nº›</a:t>
            </a:fld>
            <a:endParaRPr lang="es-ES" altLang="x-none"/>
          </a:p>
        </p:txBody>
      </p:sp>
    </p:spTree>
    <p:extLst>
      <p:ext uri="{BB962C8B-B14F-4D97-AF65-F5344CB8AC3E}">
        <p14:creationId xmlns:p14="http://schemas.microsoft.com/office/powerpoint/2010/main" val="985667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8F7C07E-7FC6-B34A-9643-4EA474C2B8AB}" type="datetimeFigureOut">
              <a:rPr lang="es-ES"/>
              <a:pPr>
                <a:defRPr/>
              </a:pPr>
              <a:t>02/10/2026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FAFD23E5-8BB5-FB4F-AE65-E7F59B20554E}" type="slidenum">
              <a:rPr lang="es-ES" altLang="x-none"/>
              <a:pPr/>
              <a:t>‹Nº›</a:t>
            </a:fld>
            <a:endParaRPr lang="es-E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10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9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7.xml"/><Relationship Id="rId4" Type="http://schemas.openxmlformats.org/officeDocument/2006/relationships/chart" Target="../charts/char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2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0.xml"/><Relationship Id="rId5" Type="http://schemas.openxmlformats.org/officeDocument/2006/relationships/chart" Target="../charts/chart19.xml"/><Relationship Id="rId4" Type="http://schemas.openxmlformats.org/officeDocument/2006/relationships/chart" Target="../charts/char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2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4.xml"/><Relationship Id="rId5" Type="http://schemas.openxmlformats.org/officeDocument/2006/relationships/chart" Target="../charts/chart23.xml"/><Relationship Id="rId4" Type="http://schemas.openxmlformats.org/officeDocument/2006/relationships/chart" Target="../charts/chart2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7.xml"/><Relationship Id="rId4" Type="http://schemas.openxmlformats.org/officeDocument/2006/relationships/chart" Target="../charts/char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77031" y="476672"/>
            <a:ext cx="8389938" cy="2293938"/>
          </a:xfrm>
        </p:spPr>
        <p:txBody>
          <a:bodyPr/>
          <a:lstStyle/>
          <a:p>
            <a:r>
              <a:rPr lang="eu-ES" altLang="es-ES" sz="3600" b="1" dirty="0">
                <a:solidFill>
                  <a:srgbClr val="336699"/>
                </a:solidFill>
                <a:latin typeface="Century Gothic" charset="0"/>
              </a:rPr>
              <a:t>Lan merkatuaren bilakaera</a:t>
            </a:r>
            <a:br>
              <a:rPr lang="eu-ES" altLang="es-ES" sz="3600" b="1" dirty="0">
                <a:solidFill>
                  <a:srgbClr val="336699"/>
                </a:solidFill>
                <a:latin typeface="Century Gothic" charset="0"/>
              </a:rPr>
            </a:br>
            <a:r>
              <a:rPr lang="eu-ES" altLang="es-ES" sz="3600" b="1" dirty="0">
                <a:solidFill>
                  <a:srgbClr val="336699"/>
                </a:solidFill>
                <a:latin typeface="Century Gothic" charset="0"/>
              </a:rPr>
              <a:t>2026ko Iraila</a:t>
            </a:r>
            <a:br>
              <a:rPr lang="eu-ES" altLang="es-ES" sz="3600" b="1" dirty="0">
                <a:solidFill>
                  <a:srgbClr val="336699"/>
                </a:solidFill>
                <a:latin typeface="Century Gothic" charset="0"/>
              </a:rPr>
            </a:br>
            <a:r>
              <a:rPr lang="eu-ES" altLang="es-ES" sz="1600" b="1" dirty="0">
                <a:solidFill>
                  <a:srgbClr val="336699"/>
                </a:solidFill>
                <a:latin typeface="Century Gothic" charset="0"/>
              </a:rPr>
              <a:t>(Iturria: Hiri Behatokia. Garapen, </a:t>
            </a:r>
            <a:br>
              <a:rPr lang="eu-ES" altLang="es-ES" sz="1600" b="1" dirty="0">
                <a:solidFill>
                  <a:srgbClr val="336699"/>
                </a:solidFill>
                <a:latin typeface="Century Gothic" charset="0"/>
              </a:rPr>
            </a:br>
            <a:r>
              <a:rPr lang="eu-ES" altLang="es-ES" sz="1600" b="1" dirty="0">
                <a:solidFill>
                  <a:srgbClr val="FF0000"/>
                </a:solidFill>
                <a:latin typeface="Century Gothic" charset="0"/>
              </a:rPr>
              <a:t>2026ko abuztuko </a:t>
            </a:r>
            <a:r>
              <a:rPr lang="eu-ES" altLang="es-ES" sz="1600" b="1" dirty="0">
                <a:solidFill>
                  <a:srgbClr val="336699"/>
                </a:solidFill>
                <a:latin typeface="Century Gothic" charset="0"/>
              </a:rPr>
              <a:t>datuak)</a:t>
            </a:r>
            <a:endParaRPr lang="eu-ES" altLang="es-ES" b="1" dirty="0">
              <a:solidFill>
                <a:srgbClr val="336699"/>
              </a:solidFill>
              <a:latin typeface="Century Gothic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77031" y="3068960"/>
            <a:ext cx="8389938" cy="229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s-ES" sz="3600" b="1" dirty="0">
                <a:solidFill>
                  <a:srgbClr val="336699"/>
                </a:solidFill>
                <a:latin typeface="Century Gothic" pitchFamily="34" charset="0"/>
                <a:ea typeface="+mj-ea"/>
                <a:cs typeface="+mj-cs"/>
              </a:rPr>
              <a:t>Evolución del mercado laboral</a:t>
            </a:r>
            <a:br>
              <a:rPr lang="es-ES" sz="3600" b="1" dirty="0">
                <a:solidFill>
                  <a:srgbClr val="336699"/>
                </a:solidFill>
                <a:latin typeface="Century Gothic" pitchFamily="34" charset="0"/>
                <a:ea typeface="+mj-ea"/>
                <a:cs typeface="+mj-cs"/>
              </a:rPr>
            </a:br>
            <a:r>
              <a:rPr lang="es-ES" sz="3600" b="1" dirty="0">
                <a:solidFill>
                  <a:srgbClr val="336699"/>
                </a:solidFill>
                <a:latin typeface="Century Gothic" pitchFamily="34" charset="0"/>
                <a:ea typeface="+mj-ea"/>
                <a:cs typeface="+mj-cs"/>
              </a:rPr>
              <a:t>Septiembre 2026</a:t>
            </a:r>
          </a:p>
          <a:p>
            <a:pPr algn="ctr">
              <a:defRPr/>
            </a:pPr>
            <a:r>
              <a:rPr lang="es-ES" sz="1600" dirty="0">
                <a:solidFill>
                  <a:srgbClr val="336699"/>
                </a:solidFill>
                <a:latin typeface="Century Gothic" pitchFamily="34" charset="0"/>
                <a:ea typeface="+mj-ea"/>
                <a:cs typeface="+mj-cs"/>
              </a:rPr>
              <a:t>(fuente: Observatorio Urbano. </a:t>
            </a:r>
            <a:r>
              <a:rPr lang="es-ES" sz="1600" dirty="0" err="1">
                <a:solidFill>
                  <a:srgbClr val="336699"/>
                </a:solidFill>
                <a:latin typeface="Century Gothic" pitchFamily="34" charset="0"/>
                <a:ea typeface="+mj-ea"/>
                <a:cs typeface="+mj-cs"/>
              </a:rPr>
              <a:t>Garapen</a:t>
            </a:r>
            <a:r>
              <a:rPr lang="es-ES" sz="1600" dirty="0">
                <a:solidFill>
                  <a:srgbClr val="336699"/>
                </a:solidFill>
                <a:latin typeface="Century Gothic" pitchFamily="34" charset="0"/>
                <a:ea typeface="+mj-ea"/>
                <a:cs typeface="+mj-cs"/>
              </a:rPr>
              <a:t>, </a:t>
            </a:r>
          </a:p>
          <a:p>
            <a:pPr algn="ctr">
              <a:defRPr/>
            </a:pPr>
            <a:r>
              <a:rPr lang="es-ES" sz="1600" dirty="0">
                <a:solidFill>
                  <a:srgbClr val="336699"/>
                </a:solidFill>
                <a:latin typeface="Century Gothic" pitchFamily="34" charset="0"/>
                <a:ea typeface="+mj-ea"/>
                <a:cs typeface="+mj-cs"/>
              </a:rPr>
              <a:t>Datos a </a:t>
            </a:r>
            <a:r>
              <a:rPr lang="es-ES" sz="1600" b="1" dirty="0">
                <a:solidFill>
                  <a:srgbClr val="FF0000"/>
                </a:solidFill>
                <a:latin typeface="Century Gothic" pitchFamily="34" charset="0"/>
                <a:ea typeface="+mj-ea"/>
                <a:cs typeface="+mj-cs"/>
              </a:rPr>
              <a:t>agosto de 2026</a:t>
            </a:r>
            <a:r>
              <a:rPr lang="es-ES" sz="1600" dirty="0">
                <a:solidFill>
                  <a:srgbClr val="336699"/>
                </a:solidFill>
                <a:latin typeface="Century Gothic" pitchFamily="34" charset="0"/>
                <a:ea typeface="+mj-ea"/>
                <a:cs typeface="+mj-cs"/>
              </a:rPr>
              <a:t>)</a:t>
            </a: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495" y="5661248"/>
            <a:ext cx="2412000" cy="885506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691530" y="2565400"/>
            <a:ext cx="5761038" cy="1446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4400" b="1" dirty="0">
                <a:solidFill>
                  <a:srgbClr val="336699"/>
                </a:solidFill>
                <a:latin typeface="+mn-lt"/>
                <a:ea typeface="+mn-ea"/>
              </a:rPr>
              <a:t>LANGABEZIA / DESEMPLEO</a:t>
            </a:r>
          </a:p>
        </p:txBody>
      </p:sp>
      <p:cxnSp>
        <p:nvCxnSpPr>
          <p:cNvPr id="9" name="8 Conector recto"/>
          <p:cNvCxnSpPr/>
          <p:nvPr/>
        </p:nvCxnSpPr>
        <p:spPr>
          <a:xfrm>
            <a:off x="1331168" y="2492375"/>
            <a:ext cx="65532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>
            <a:off x="1331168" y="4076700"/>
            <a:ext cx="65532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41263"/>
            <a:ext cx="1224000" cy="44936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41263"/>
            <a:ext cx="1224000" cy="44936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FC5015A-70D8-4705-E626-4976331587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893" y="692696"/>
            <a:ext cx="8898603" cy="54006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41263"/>
            <a:ext cx="1224000" cy="449365"/>
          </a:xfrm>
          <a:prstGeom prst="rect">
            <a:avLst/>
          </a:prstGeom>
        </p:spPr>
      </p:pic>
      <p:graphicFrame>
        <p:nvGraphicFramePr>
          <p:cNvPr id="3" name="1 Gráfico">
            <a:extLst>
              <a:ext uri="{FF2B5EF4-FFF2-40B4-BE49-F238E27FC236}">
                <a16:creationId xmlns:a16="http://schemas.microsoft.com/office/drawing/2014/main" id="{9F0BC99B-FD4A-4DB8-91BE-99BBA7E444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496468"/>
              </p:ext>
            </p:extLst>
          </p:nvPr>
        </p:nvGraphicFramePr>
        <p:xfrm>
          <a:off x="35496" y="1575000"/>
          <a:ext cx="9000000" cy="37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41263"/>
            <a:ext cx="1224000" cy="449365"/>
          </a:xfrm>
          <a:prstGeom prst="rect">
            <a:avLst/>
          </a:prstGeom>
        </p:spPr>
      </p:pic>
      <p:graphicFrame>
        <p:nvGraphicFramePr>
          <p:cNvPr id="2" name="4 Gráfico">
            <a:extLst>
              <a:ext uri="{FF2B5EF4-FFF2-40B4-BE49-F238E27FC236}">
                <a16:creationId xmlns:a16="http://schemas.microsoft.com/office/drawing/2014/main" id="{471D9A13-45E5-4881-95F5-7E2F5D5DED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3724340"/>
              </p:ext>
            </p:extLst>
          </p:nvPr>
        </p:nvGraphicFramePr>
        <p:xfrm>
          <a:off x="432000" y="909000"/>
          <a:ext cx="828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Gráfico">
            <a:extLst>
              <a:ext uri="{FF2B5EF4-FFF2-40B4-BE49-F238E27FC236}">
                <a16:creationId xmlns:a16="http://schemas.microsoft.com/office/drawing/2014/main" id="{EBE6694F-E5DB-477B-8987-9023916AFC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8377199"/>
              </p:ext>
            </p:extLst>
          </p:nvPr>
        </p:nvGraphicFramePr>
        <p:xfrm>
          <a:off x="35496" y="1575000"/>
          <a:ext cx="9000000" cy="37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83692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Gráfico">
            <a:extLst>
              <a:ext uri="{FF2B5EF4-FFF2-40B4-BE49-F238E27FC236}">
                <a16:creationId xmlns:a16="http://schemas.microsoft.com/office/drawing/2014/main" id="{256DE52D-A042-451A-A593-7BD79C00E7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1759771"/>
              </p:ext>
            </p:extLst>
          </p:nvPr>
        </p:nvGraphicFramePr>
        <p:xfrm>
          <a:off x="34925" y="1575000"/>
          <a:ext cx="9000000" cy="37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975164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41263"/>
            <a:ext cx="1224000" cy="449365"/>
          </a:xfrm>
          <a:prstGeom prst="rect">
            <a:avLst/>
          </a:prstGeom>
        </p:spPr>
      </p:pic>
      <p:graphicFrame>
        <p:nvGraphicFramePr>
          <p:cNvPr id="3" name="2 Gráfico">
            <a:extLst>
              <a:ext uri="{FF2B5EF4-FFF2-40B4-BE49-F238E27FC236}">
                <a16:creationId xmlns:a16="http://schemas.microsoft.com/office/drawing/2014/main" id="{6BCE364D-24E0-454C-B016-8E83162D054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5565013"/>
              </p:ext>
            </p:extLst>
          </p:nvPr>
        </p:nvGraphicFramePr>
        <p:xfrm>
          <a:off x="108504" y="1575000"/>
          <a:ext cx="9000000" cy="37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41263"/>
            <a:ext cx="1224000" cy="449365"/>
          </a:xfrm>
          <a:prstGeom prst="rect">
            <a:avLst/>
          </a:prstGeom>
        </p:spPr>
      </p:pic>
      <p:graphicFrame>
        <p:nvGraphicFramePr>
          <p:cNvPr id="2" name="2 Gráfico">
            <a:extLst>
              <a:ext uri="{FF2B5EF4-FFF2-40B4-BE49-F238E27FC236}">
                <a16:creationId xmlns:a16="http://schemas.microsoft.com/office/drawing/2014/main" id="{D273D308-E023-490F-942E-57F46881A7D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775323"/>
              </p:ext>
            </p:extLst>
          </p:nvPr>
        </p:nvGraphicFramePr>
        <p:xfrm>
          <a:off x="35496" y="1593208"/>
          <a:ext cx="9000000" cy="37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539750" y="620688"/>
            <a:ext cx="80645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b="1" dirty="0">
                <a:solidFill>
                  <a:srgbClr val="336699"/>
                </a:solidFill>
                <a:latin typeface="+mn-lt"/>
                <a:ea typeface="+mn-ea"/>
              </a:rPr>
              <a:t>GOIERRIKO LANGABEZIAREN EZAUGARRIAK, GIPUZKOAREKIN ALDERAKETA</a:t>
            </a:r>
          </a:p>
          <a:p>
            <a:pPr algn="ctr">
              <a:defRPr/>
            </a:pPr>
            <a:r>
              <a:rPr lang="es-ES" b="1" dirty="0">
                <a:solidFill>
                  <a:srgbClr val="336699"/>
                </a:solidFill>
                <a:latin typeface="+mn-lt"/>
                <a:ea typeface="+mn-ea"/>
              </a:rPr>
              <a:t>CARACTERÍSTICAS DEL PARO DE GOIERRI , COMPARATIVA CON GIPUZKOA</a:t>
            </a:r>
          </a:p>
        </p:txBody>
      </p:sp>
      <p:sp>
        <p:nvSpPr>
          <p:cNvPr id="10244" name="10 Rectángulo"/>
          <p:cNvSpPr>
            <a:spLocks noChangeArrowheads="1"/>
          </p:cNvSpPr>
          <p:nvPr/>
        </p:nvSpPr>
        <p:spPr bwMode="auto">
          <a:xfrm>
            <a:off x="1979613" y="1339826"/>
            <a:ext cx="45720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Langabetu</a:t>
            </a:r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 </a:t>
            </a:r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banaketa</a:t>
            </a:r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 </a:t>
            </a:r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adinaren</a:t>
            </a:r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 </a:t>
            </a:r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arabera</a:t>
            </a:r>
            <a:endParaRPr lang="es-ES" altLang="es-ES" sz="1600" b="1" dirty="0">
              <a:solidFill>
                <a:srgbClr val="336699"/>
              </a:solidFill>
              <a:latin typeface="Calibri" charset="0"/>
            </a:endParaRPr>
          </a:p>
          <a:p>
            <a:pPr algn="ctr" eaLnBrk="1" hangingPunct="1"/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Distribución del paro según la edad (%)</a:t>
            </a:r>
          </a:p>
        </p:txBody>
      </p:sp>
      <p:sp>
        <p:nvSpPr>
          <p:cNvPr id="10245" name="11 Rectángulo"/>
          <p:cNvSpPr>
            <a:spLocks noChangeArrowheads="1"/>
          </p:cNvSpPr>
          <p:nvPr/>
        </p:nvSpPr>
        <p:spPr bwMode="auto">
          <a:xfrm>
            <a:off x="2027016" y="3612764"/>
            <a:ext cx="45720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Langabetu</a:t>
            </a:r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 </a:t>
            </a:r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banaketa</a:t>
            </a:r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 </a:t>
            </a:r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sektorearen</a:t>
            </a:r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 </a:t>
            </a:r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arabera</a:t>
            </a:r>
            <a:endParaRPr lang="es-ES" altLang="es-ES" sz="1600" b="1" dirty="0">
              <a:solidFill>
                <a:srgbClr val="336699"/>
              </a:solidFill>
              <a:latin typeface="Calibri" charset="0"/>
            </a:endParaRPr>
          </a:p>
          <a:p>
            <a:pPr algn="ctr" eaLnBrk="1" hangingPunct="1"/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Distribución del paro según el sector (%)</a:t>
            </a:r>
          </a:p>
        </p:txBody>
      </p:sp>
      <p:pic>
        <p:nvPicPr>
          <p:cNvPr id="10" name="9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41263"/>
            <a:ext cx="1224000" cy="449365"/>
          </a:xfrm>
          <a:prstGeom prst="rect">
            <a:avLst/>
          </a:prstGeom>
        </p:spPr>
      </p:pic>
      <p:graphicFrame>
        <p:nvGraphicFramePr>
          <p:cNvPr id="3" name="1 Gráfico">
            <a:extLst>
              <a:ext uri="{FF2B5EF4-FFF2-40B4-BE49-F238E27FC236}">
                <a16:creationId xmlns:a16="http://schemas.microsoft.com/office/drawing/2014/main" id="{D9CDC329-B8EB-4A62-8F8A-846E4E11D7D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1357417"/>
              </p:ext>
            </p:extLst>
          </p:nvPr>
        </p:nvGraphicFramePr>
        <p:xfrm>
          <a:off x="436241" y="1450996"/>
          <a:ext cx="4207767" cy="24820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2 Gráfico">
            <a:extLst>
              <a:ext uri="{FF2B5EF4-FFF2-40B4-BE49-F238E27FC236}">
                <a16:creationId xmlns:a16="http://schemas.microsoft.com/office/drawing/2014/main" id="{C00A3DEC-ADFF-45AB-B877-77EBC98E5DE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1591307"/>
              </p:ext>
            </p:extLst>
          </p:nvPr>
        </p:nvGraphicFramePr>
        <p:xfrm>
          <a:off x="5890825" y="1376362"/>
          <a:ext cx="3771900" cy="29527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6" name="1 Gráfico">
            <a:extLst>
              <a:ext uri="{FF2B5EF4-FFF2-40B4-BE49-F238E27FC236}">
                <a16:creationId xmlns:a16="http://schemas.microsoft.com/office/drawing/2014/main" id="{E2B61998-5795-4B40-B5CD-F8ADF2ED641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8561372"/>
              </p:ext>
            </p:extLst>
          </p:nvPr>
        </p:nvGraphicFramePr>
        <p:xfrm>
          <a:off x="251520" y="4070176"/>
          <a:ext cx="471487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8" name="2 Gráfico">
            <a:extLst>
              <a:ext uri="{FF2B5EF4-FFF2-40B4-BE49-F238E27FC236}">
                <a16:creationId xmlns:a16="http://schemas.microsoft.com/office/drawing/2014/main" id="{FDABBAA9-C91D-431C-B373-510BFF6424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9042450"/>
              </p:ext>
            </p:extLst>
          </p:nvPr>
        </p:nvGraphicFramePr>
        <p:xfrm>
          <a:off x="5164137" y="4070176"/>
          <a:ext cx="414337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684213" y="768350"/>
            <a:ext cx="777557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b="1" dirty="0">
                <a:solidFill>
                  <a:srgbClr val="336699"/>
                </a:solidFill>
                <a:latin typeface="+mn-lt"/>
                <a:ea typeface="+mn-ea"/>
              </a:rPr>
              <a:t>GOIERRIKO LANGABEZIAREN EZAUGARRIAK, GIPUZKOAREKIN ALDERAKETA</a:t>
            </a:r>
          </a:p>
          <a:p>
            <a:pPr algn="ctr">
              <a:defRPr/>
            </a:pPr>
            <a:r>
              <a:rPr lang="es-ES" b="1" dirty="0">
                <a:solidFill>
                  <a:srgbClr val="336699"/>
                </a:solidFill>
                <a:latin typeface="+mn-lt"/>
                <a:ea typeface="+mn-ea"/>
              </a:rPr>
              <a:t>CARACTERÍSTICAS DEL PARO DE GOIERRI, COMPARATIVA CON GIPUZKOA</a:t>
            </a:r>
          </a:p>
        </p:txBody>
      </p:sp>
      <p:sp>
        <p:nvSpPr>
          <p:cNvPr id="11268" name="9 Rectángulo"/>
          <p:cNvSpPr>
            <a:spLocks noChangeArrowheads="1"/>
          </p:cNvSpPr>
          <p:nvPr/>
        </p:nvSpPr>
        <p:spPr bwMode="auto">
          <a:xfrm>
            <a:off x="1331515" y="1489075"/>
            <a:ext cx="701079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(%) </a:t>
            </a:r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Langabetu</a:t>
            </a:r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 </a:t>
            </a:r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banaketa</a:t>
            </a:r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 </a:t>
            </a:r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ikasketa</a:t>
            </a:r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 </a:t>
            </a:r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mailaren</a:t>
            </a:r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 </a:t>
            </a:r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arabera</a:t>
            </a:r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. </a:t>
            </a:r>
          </a:p>
          <a:p>
            <a:pPr algn="ctr" eaLnBrk="1" hangingPunct="1"/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Distribución del paro según los estudios (%).</a:t>
            </a:r>
          </a:p>
        </p:txBody>
      </p:sp>
      <p:pic>
        <p:nvPicPr>
          <p:cNvPr id="9" name="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41263"/>
            <a:ext cx="1224000" cy="449365"/>
          </a:xfrm>
          <a:prstGeom prst="rect">
            <a:avLst/>
          </a:prstGeom>
        </p:spPr>
      </p:pic>
      <p:graphicFrame>
        <p:nvGraphicFramePr>
          <p:cNvPr id="2" name="1 Gráfico">
            <a:extLst>
              <a:ext uri="{FF2B5EF4-FFF2-40B4-BE49-F238E27FC236}">
                <a16:creationId xmlns:a16="http://schemas.microsoft.com/office/drawing/2014/main" id="{9F1CBE7B-ACE3-4801-A5F1-EA61A3A90D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413825"/>
              </p:ext>
            </p:extLst>
          </p:nvPr>
        </p:nvGraphicFramePr>
        <p:xfrm>
          <a:off x="0" y="2195339"/>
          <a:ext cx="5495925" cy="3390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2 Gráfico">
            <a:extLst>
              <a:ext uri="{FF2B5EF4-FFF2-40B4-BE49-F238E27FC236}">
                <a16:creationId xmlns:a16="http://schemas.microsoft.com/office/drawing/2014/main" id="{BAFEE2EB-0AB0-4538-ACEB-2826207F10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6191999"/>
              </p:ext>
            </p:extLst>
          </p:nvPr>
        </p:nvGraphicFramePr>
        <p:xfrm>
          <a:off x="4347369" y="2229477"/>
          <a:ext cx="5776912" cy="3371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684213" y="727050"/>
            <a:ext cx="777557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b="1" dirty="0">
                <a:solidFill>
                  <a:srgbClr val="336699"/>
                </a:solidFill>
                <a:latin typeface="+mn-lt"/>
                <a:ea typeface="+mn-ea"/>
              </a:rPr>
              <a:t>GOIERRIKO LANGABEZIAREN EZAUGARRIAK, GIPUZKOAREKIN ALDERAKETA</a:t>
            </a:r>
          </a:p>
          <a:p>
            <a:pPr algn="ctr">
              <a:defRPr/>
            </a:pPr>
            <a:r>
              <a:rPr lang="es-ES" b="1" dirty="0">
                <a:solidFill>
                  <a:srgbClr val="336699"/>
                </a:solidFill>
                <a:latin typeface="+mn-lt"/>
                <a:ea typeface="+mn-ea"/>
              </a:rPr>
              <a:t>CARACTERÍSTICAS DEL PARO DE GOIERRI, COMPARATIVA CON GIPUZKOA</a:t>
            </a:r>
          </a:p>
        </p:txBody>
      </p:sp>
      <p:sp>
        <p:nvSpPr>
          <p:cNvPr id="12292" name="11 Rectángulo"/>
          <p:cNvSpPr>
            <a:spLocks noChangeArrowheads="1"/>
          </p:cNvSpPr>
          <p:nvPr/>
        </p:nvSpPr>
        <p:spPr bwMode="auto">
          <a:xfrm>
            <a:off x="1187624" y="1481257"/>
            <a:ext cx="71546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(%) </a:t>
            </a:r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Langabetu</a:t>
            </a:r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 </a:t>
            </a:r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banaketa</a:t>
            </a:r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 </a:t>
            </a:r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lanbidearen</a:t>
            </a:r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 </a:t>
            </a:r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arabera</a:t>
            </a:r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. </a:t>
            </a:r>
            <a:endParaRPr lang="es-ES" altLang="es-ES" sz="1600" dirty="0">
              <a:solidFill>
                <a:srgbClr val="336699"/>
              </a:solidFill>
              <a:latin typeface="Calibri" charset="0"/>
            </a:endParaRPr>
          </a:p>
          <a:p>
            <a:pPr algn="ctr" eaLnBrk="1" hangingPunct="1"/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Distribución del paro según la ocupación (%). </a:t>
            </a:r>
          </a:p>
        </p:txBody>
      </p:sp>
      <p:pic>
        <p:nvPicPr>
          <p:cNvPr id="11" name="10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41263"/>
            <a:ext cx="1224000" cy="449365"/>
          </a:xfrm>
          <a:prstGeom prst="rect">
            <a:avLst/>
          </a:prstGeom>
        </p:spPr>
      </p:pic>
      <p:graphicFrame>
        <p:nvGraphicFramePr>
          <p:cNvPr id="4" name="3 Gráfico">
            <a:extLst>
              <a:ext uri="{FF2B5EF4-FFF2-40B4-BE49-F238E27FC236}">
                <a16:creationId xmlns:a16="http://schemas.microsoft.com/office/drawing/2014/main" id="{B2E454E9-DE8E-44B2-B806-F935B7BB87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8058231"/>
              </p:ext>
            </p:extLst>
          </p:nvPr>
        </p:nvGraphicFramePr>
        <p:xfrm>
          <a:off x="-252536" y="2204864"/>
          <a:ext cx="6162674" cy="3416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3 Gráfico">
            <a:extLst>
              <a:ext uri="{FF2B5EF4-FFF2-40B4-BE49-F238E27FC236}">
                <a16:creationId xmlns:a16="http://schemas.microsoft.com/office/drawing/2014/main" id="{131A291A-D599-4DEF-8531-CD7AEC0F6F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9787114"/>
              </p:ext>
            </p:extLst>
          </p:nvPr>
        </p:nvGraphicFramePr>
        <p:xfrm>
          <a:off x="4932040" y="2229073"/>
          <a:ext cx="5267325" cy="343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691481" y="2548221"/>
            <a:ext cx="5761038" cy="1446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4400" b="1" dirty="0">
                <a:solidFill>
                  <a:srgbClr val="336699"/>
                </a:solidFill>
                <a:latin typeface="+mn-lt"/>
                <a:ea typeface="+mn-ea"/>
              </a:rPr>
              <a:t>KONTRATAZIOAK / CONTRATACIONES</a:t>
            </a:r>
          </a:p>
        </p:txBody>
      </p:sp>
      <p:cxnSp>
        <p:nvCxnSpPr>
          <p:cNvPr id="9" name="8 Conector recto"/>
          <p:cNvCxnSpPr/>
          <p:nvPr/>
        </p:nvCxnSpPr>
        <p:spPr>
          <a:xfrm>
            <a:off x="1295400" y="2492375"/>
            <a:ext cx="65532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>
            <a:off x="1295400" y="4076700"/>
            <a:ext cx="65532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41263"/>
            <a:ext cx="1224000" cy="44936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EA3C83C1-C9F8-09D2-61AC-7FE9FF835EA3}"/>
              </a:ext>
            </a:extLst>
          </p:cNvPr>
          <p:cNvSpPr txBox="1"/>
          <p:nvPr/>
        </p:nvSpPr>
        <p:spPr>
          <a:xfrm>
            <a:off x="5940152" y="234888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Goierri: 494</a:t>
            </a:r>
          </a:p>
        </p:txBody>
      </p:sp>
      <p:graphicFrame>
        <p:nvGraphicFramePr>
          <p:cNvPr id="3" name="2 Gráfico">
            <a:extLst>
              <a:ext uri="{FF2B5EF4-FFF2-40B4-BE49-F238E27FC236}">
                <a16:creationId xmlns:a16="http://schemas.microsoft.com/office/drawing/2014/main" id="{D7A7AE4E-91CA-49B0-8DF1-8E0FE94C83E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0998323"/>
              </p:ext>
            </p:extLst>
          </p:nvPr>
        </p:nvGraphicFramePr>
        <p:xfrm>
          <a:off x="35496" y="1593208"/>
          <a:ext cx="9000000" cy="37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684979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41263"/>
            <a:ext cx="1224000" cy="449365"/>
          </a:xfrm>
          <a:prstGeom prst="rect">
            <a:avLst/>
          </a:prstGeom>
        </p:spPr>
      </p:pic>
      <p:graphicFrame>
        <p:nvGraphicFramePr>
          <p:cNvPr id="4" name="2 Gráfico">
            <a:extLst>
              <a:ext uri="{FF2B5EF4-FFF2-40B4-BE49-F238E27FC236}">
                <a16:creationId xmlns:a16="http://schemas.microsoft.com/office/drawing/2014/main" id="{4EFAFCD8-B8A0-41A9-A753-F132A0A55C4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8521943"/>
              </p:ext>
            </p:extLst>
          </p:nvPr>
        </p:nvGraphicFramePr>
        <p:xfrm>
          <a:off x="35496" y="664250"/>
          <a:ext cx="9000000" cy="2476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3 Gráfico">
            <a:extLst>
              <a:ext uri="{FF2B5EF4-FFF2-40B4-BE49-F238E27FC236}">
                <a16:creationId xmlns:a16="http://schemas.microsoft.com/office/drawing/2014/main" id="{924875C6-AA4F-4485-A5F5-7F08E8AE1B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0075140"/>
              </p:ext>
            </p:extLst>
          </p:nvPr>
        </p:nvGraphicFramePr>
        <p:xfrm>
          <a:off x="35496" y="3177384"/>
          <a:ext cx="9000000" cy="37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239713" y="692150"/>
            <a:ext cx="8821737" cy="647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b="1" dirty="0">
                <a:solidFill>
                  <a:srgbClr val="336699"/>
                </a:solidFill>
                <a:latin typeface="+mn-lt"/>
                <a:ea typeface="+mn-ea"/>
              </a:rPr>
              <a:t>GOIERRIKO KONTRATAZIOEN EZAUGARRIAK, GIPUZKOAREKIN ALDERAKETA</a:t>
            </a:r>
          </a:p>
          <a:p>
            <a:pPr algn="ctr">
              <a:defRPr/>
            </a:pPr>
            <a:r>
              <a:rPr lang="es-ES" b="1" dirty="0">
                <a:solidFill>
                  <a:srgbClr val="336699"/>
                </a:solidFill>
                <a:latin typeface="+mn-lt"/>
                <a:ea typeface="+mn-ea"/>
              </a:rPr>
              <a:t>CARACTERÍSTICAS DE LAS CONTRATACIONES DE GOIERRI , COMPARATIVA CON GIPUZKOA</a:t>
            </a:r>
          </a:p>
        </p:txBody>
      </p:sp>
      <p:sp>
        <p:nvSpPr>
          <p:cNvPr id="8" name="7 Rectángulo"/>
          <p:cNvSpPr/>
          <p:nvPr/>
        </p:nvSpPr>
        <p:spPr>
          <a:xfrm>
            <a:off x="2484438" y="1412875"/>
            <a:ext cx="3887787" cy="5857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1600" b="1" dirty="0" err="1">
                <a:solidFill>
                  <a:srgbClr val="336699"/>
                </a:solidFill>
                <a:latin typeface="+mn-lt"/>
                <a:ea typeface="+mn-ea"/>
              </a:rPr>
              <a:t>Kontratazioak</a:t>
            </a: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 </a:t>
            </a:r>
            <a:r>
              <a:rPr lang="es-ES" sz="1600" b="1" dirty="0" err="1">
                <a:solidFill>
                  <a:srgbClr val="336699"/>
                </a:solidFill>
                <a:latin typeface="+mn-lt"/>
                <a:ea typeface="+mn-ea"/>
              </a:rPr>
              <a:t>sexuaren</a:t>
            </a: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 </a:t>
            </a:r>
            <a:r>
              <a:rPr lang="es-ES" sz="1600" b="1" dirty="0" err="1">
                <a:solidFill>
                  <a:srgbClr val="336699"/>
                </a:solidFill>
                <a:latin typeface="+mn-lt"/>
                <a:ea typeface="+mn-ea"/>
              </a:rPr>
              <a:t>arabera</a:t>
            </a: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 / Contrataciones según el sexo (%)</a:t>
            </a:r>
            <a:r>
              <a:rPr lang="es-ES" sz="1600" dirty="0">
                <a:solidFill>
                  <a:srgbClr val="336699"/>
                </a:solidFill>
                <a:latin typeface="+mn-lt"/>
                <a:ea typeface="+mn-ea"/>
              </a:rPr>
              <a:t> </a:t>
            </a:r>
          </a:p>
        </p:txBody>
      </p:sp>
      <p:sp>
        <p:nvSpPr>
          <p:cNvPr id="13" name="12 Rectángulo"/>
          <p:cNvSpPr/>
          <p:nvPr/>
        </p:nvSpPr>
        <p:spPr>
          <a:xfrm>
            <a:off x="2555875" y="3933825"/>
            <a:ext cx="3887788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1600" b="1" dirty="0" err="1">
                <a:solidFill>
                  <a:srgbClr val="336699"/>
                </a:solidFill>
                <a:latin typeface="+mn-lt"/>
                <a:ea typeface="+mn-ea"/>
              </a:rPr>
              <a:t>Kontratazioak</a:t>
            </a: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 </a:t>
            </a:r>
            <a:r>
              <a:rPr lang="es-ES" sz="1600" b="1" dirty="0" err="1">
                <a:solidFill>
                  <a:srgbClr val="336699"/>
                </a:solidFill>
                <a:latin typeface="+mn-lt"/>
                <a:ea typeface="+mn-ea"/>
              </a:rPr>
              <a:t>motaren</a:t>
            </a: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 </a:t>
            </a:r>
            <a:r>
              <a:rPr lang="es-ES" sz="1600" b="1" dirty="0" err="1">
                <a:solidFill>
                  <a:srgbClr val="336699"/>
                </a:solidFill>
                <a:latin typeface="+mn-lt"/>
                <a:ea typeface="+mn-ea"/>
              </a:rPr>
              <a:t>arabera</a:t>
            </a: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 / Contrataciones según la tipología (%)</a:t>
            </a:r>
            <a:r>
              <a:rPr lang="es-ES" sz="1600" dirty="0">
                <a:solidFill>
                  <a:srgbClr val="336699"/>
                </a:solidFill>
                <a:latin typeface="+mn-lt"/>
                <a:ea typeface="+mn-ea"/>
              </a:rPr>
              <a:t> </a:t>
            </a:r>
          </a:p>
        </p:txBody>
      </p:sp>
      <p:pic>
        <p:nvPicPr>
          <p:cNvPr id="10" name="9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41263"/>
            <a:ext cx="1224000" cy="449365"/>
          </a:xfrm>
          <a:prstGeom prst="rect">
            <a:avLst/>
          </a:prstGeom>
        </p:spPr>
      </p:pic>
      <p:graphicFrame>
        <p:nvGraphicFramePr>
          <p:cNvPr id="2" name="3 Gráfico">
            <a:extLst>
              <a:ext uri="{FF2B5EF4-FFF2-40B4-BE49-F238E27FC236}">
                <a16:creationId xmlns:a16="http://schemas.microsoft.com/office/drawing/2014/main" id="{20A9D58A-41A6-40C9-8F82-DF63C90C25B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5863564"/>
              </p:ext>
            </p:extLst>
          </p:nvPr>
        </p:nvGraphicFramePr>
        <p:xfrm>
          <a:off x="688777" y="1536037"/>
          <a:ext cx="3364706" cy="2819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9 Gráfico">
            <a:extLst>
              <a:ext uri="{FF2B5EF4-FFF2-40B4-BE49-F238E27FC236}">
                <a16:creationId xmlns:a16="http://schemas.microsoft.com/office/drawing/2014/main" id="{A9B3D4A4-1427-4D05-9FA5-2B6B69A2EB2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6654045"/>
              </p:ext>
            </p:extLst>
          </p:nvPr>
        </p:nvGraphicFramePr>
        <p:xfrm>
          <a:off x="5849144" y="1644386"/>
          <a:ext cx="2219232" cy="2781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6" name="14 Gráfico">
            <a:extLst>
              <a:ext uri="{FF2B5EF4-FFF2-40B4-BE49-F238E27FC236}">
                <a16:creationId xmlns:a16="http://schemas.microsoft.com/office/drawing/2014/main" id="{E17A9BF8-2BFF-4A30-96DF-69CA338C5D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420643"/>
              </p:ext>
            </p:extLst>
          </p:nvPr>
        </p:nvGraphicFramePr>
        <p:xfrm>
          <a:off x="239713" y="4102637"/>
          <a:ext cx="4707731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2" name="15 Gráfico">
            <a:extLst>
              <a:ext uri="{FF2B5EF4-FFF2-40B4-BE49-F238E27FC236}">
                <a16:creationId xmlns:a16="http://schemas.microsoft.com/office/drawing/2014/main" id="{318219A1-505A-45F8-8E78-DD2EB690A6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0331661"/>
              </p:ext>
            </p:extLst>
          </p:nvPr>
        </p:nvGraphicFramePr>
        <p:xfrm>
          <a:off x="5460953" y="4102637"/>
          <a:ext cx="2995613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1691680" y="3780329"/>
            <a:ext cx="55633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(%) </a:t>
            </a:r>
            <a:r>
              <a:rPr lang="es-ES" sz="1600" b="1" dirty="0" err="1">
                <a:solidFill>
                  <a:srgbClr val="336699"/>
                </a:solidFill>
                <a:latin typeface="+mn-lt"/>
                <a:ea typeface="+mn-ea"/>
              </a:rPr>
              <a:t>Kontratazioak</a:t>
            </a: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  </a:t>
            </a:r>
            <a:r>
              <a:rPr lang="es-ES" sz="1600" b="1" dirty="0" err="1">
                <a:solidFill>
                  <a:srgbClr val="336699"/>
                </a:solidFill>
                <a:latin typeface="+mn-lt"/>
                <a:ea typeface="+mn-ea"/>
              </a:rPr>
              <a:t>ikasketa</a:t>
            </a: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 </a:t>
            </a:r>
            <a:r>
              <a:rPr lang="es-ES" sz="1600" b="1" dirty="0" err="1">
                <a:solidFill>
                  <a:srgbClr val="336699"/>
                </a:solidFill>
                <a:latin typeface="+mn-lt"/>
                <a:ea typeface="+mn-ea"/>
              </a:rPr>
              <a:t>mailaren</a:t>
            </a: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 </a:t>
            </a:r>
            <a:r>
              <a:rPr lang="es-ES" sz="1600" b="1" dirty="0" err="1">
                <a:solidFill>
                  <a:srgbClr val="336699"/>
                </a:solidFill>
                <a:latin typeface="+mn-lt"/>
                <a:ea typeface="+mn-ea"/>
              </a:rPr>
              <a:t>arabera</a:t>
            </a: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.</a:t>
            </a:r>
            <a:endParaRPr lang="es-ES" altLang="es-ES" sz="1600" dirty="0">
              <a:solidFill>
                <a:srgbClr val="336699"/>
              </a:solidFill>
              <a:latin typeface="Calibri" charset="0"/>
            </a:endParaRPr>
          </a:p>
          <a:p>
            <a:pPr algn="ctr">
              <a:defRPr/>
            </a:pP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 / Contrataciones según los estudios (%)</a:t>
            </a:r>
            <a:endParaRPr lang="es-ES" sz="1600" dirty="0">
              <a:solidFill>
                <a:srgbClr val="336699"/>
              </a:solidFill>
              <a:latin typeface="+mn-lt"/>
              <a:ea typeface="+mn-ea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79388" y="623888"/>
            <a:ext cx="882015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b="1" dirty="0">
                <a:solidFill>
                  <a:srgbClr val="336699"/>
                </a:solidFill>
                <a:latin typeface="+mn-lt"/>
                <a:ea typeface="+mn-ea"/>
              </a:rPr>
              <a:t>GOIERRIKO KONTRATAZIOEN EZAUGARRIAK, GIPUZKOAREKIN ALDERAKETA</a:t>
            </a:r>
          </a:p>
          <a:p>
            <a:pPr algn="ctr">
              <a:defRPr/>
            </a:pPr>
            <a:r>
              <a:rPr lang="es-ES" b="1" dirty="0">
                <a:solidFill>
                  <a:srgbClr val="336699"/>
                </a:solidFill>
                <a:latin typeface="+mn-lt"/>
                <a:ea typeface="+mn-ea"/>
              </a:rPr>
              <a:t>CARACTERÍSTICAS DE LAS CONTRATACIONES DE GOIERRI, COMPARATIVA CON GIPUZKOA</a:t>
            </a:r>
          </a:p>
        </p:txBody>
      </p:sp>
      <p:sp>
        <p:nvSpPr>
          <p:cNvPr id="6" name="5 Rectángulo"/>
          <p:cNvSpPr/>
          <p:nvPr/>
        </p:nvSpPr>
        <p:spPr>
          <a:xfrm>
            <a:off x="2411413" y="1196752"/>
            <a:ext cx="3960812" cy="5857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1600" b="1" dirty="0" err="1">
                <a:solidFill>
                  <a:srgbClr val="336699"/>
                </a:solidFill>
                <a:latin typeface="+mn-lt"/>
                <a:ea typeface="+mn-ea"/>
              </a:rPr>
              <a:t>Kontratazioak</a:t>
            </a: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 </a:t>
            </a:r>
            <a:r>
              <a:rPr lang="es-ES" sz="1600" b="1" dirty="0" err="1">
                <a:solidFill>
                  <a:srgbClr val="336699"/>
                </a:solidFill>
                <a:latin typeface="+mn-lt"/>
                <a:ea typeface="+mn-ea"/>
              </a:rPr>
              <a:t>sektorearen</a:t>
            </a: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 </a:t>
            </a:r>
            <a:r>
              <a:rPr lang="es-ES" sz="1600" b="1" dirty="0" err="1">
                <a:solidFill>
                  <a:srgbClr val="336699"/>
                </a:solidFill>
                <a:latin typeface="+mn-lt"/>
                <a:ea typeface="+mn-ea"/>
              </a:rPr>
              <a:t>arabera</a:t>
            </a: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  </a:t>
            </a:r>
          </a:p>
          <a:p>
            <a:pPr algn="ctr">
              <a:defRPr/>
            </a:pP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/ Contrataciones según el sector (%)</a:t>
            </a:r>
            <a:r>
              <a:rPr lang="es-ES" sz="1600" dirty="0">
                <a:solidFill>
                  <a:srgbClr val="336699"/>
                </a:solidFill>
                <a:latin typeface="+mn-lt"/>
                <a:ea typeface="+mn-ea"/>
              </a:rPr>
              <a:t> </a:t>
            </a:r>
          </a:p>
        </p:txBody>
      </p:sp>
      <p:pic>
        <p:nvPicPr>
          <p:cNvPr id="16" name="1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41263"/>
            <a:ext cx="1224000" cy="449365"/>
          </a:xfrm>
          <a:prstGeom prst="rect">
            <a:avLst/>
          </a:prstGeom>
        </p:spPr>
      </p:pic>
      <p:graphicFrame>
        <p:nvGraphicFramePr>
          <p:cNvPr id="2" name="10 Gráfico">
            <a:extLst>
              <a:ext uri="{FF2B5EF4-FFF2-40B4-BE49-F238E27FC236}">
                <a16:creationId xmlns:a16="http://schemas.microsoft.com/office/drawing/2014/main" id="{F46C3882-2EE7-4B37-83CC-6F81CADAFB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9944629"/>
              </p:ext>
            </p:extLst>
          </p:nvPr>
        </p:nvGraphicFramePr>
        <p:xfrm>
          <a:off x="323063" y="1475465"/>
          <a:ext cx="4707731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13 Gráfico">
            <a:extLst>
              <a:ext uri="{FF2B5EF4-FFF2-40B4-BE49-F238E27FC236}">
                <a16:creationId xmlns:a16="http://schemas.microsoft.com/office/drawing/2014/main" id="{D521ACAD-78C8-4C96-970E-140A884CDBC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0324171"/>
              </p:ext>
            </p:extLst>
          </p:nvPr>
        </p:nvGraphicFramePr>
        <p:xfrm>
          <a:off x="5808802" y="1268760"/>
          <a:ext cx="3083678" cy="2885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2 Gráfico">
            <a:extLst>
              <a:ext uri="{FF2B5EF4-FFF2-40B4-BE49-F238E27FC236}">
                <a16:creationId xmlns:a16="http://schemas.microsoft.com/office/drawing/2014/main" id="{C6287A12-1C85-4002-8CA3-A1C71B3F46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2457669"/>
              </p:ext>
            </p:extLst>
          </p:nvPr>
        </p:nvGraphicFramePr>
        <p:xfrm>
          <a:off x="-468560" y="3881908"/>
          <a:ext cx="6624736" cy="3147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9" name="4 Gráfico">
            <a:extLst>
              <a:ext uri="{FF2B5EF4-FFF2-40B4-BE49-F238E27FC236}">
                <a16:creationId xmlns:a16="http://schemas.microsoft.com/office/drawing/2014/main" id="{80CD48E6-0491-450C-B6B6-6C5D068D89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2794588"/>
              </p:ext>
            </p:extLst>
          </p:nvPr>
        </p:nvGraphicFramePr>
        <p:xfrm>
          <a:off x="4572000" y="3760204"/>
          <a:ext cx="5467350" cy="3390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322263" y="685800"/>
            <a:ext cx="8821737" cy="647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b="1" dirty="0">
                <a:solidFill>
                  <a:srgbClr val="336699"/>
                </a:solidFill>
                <a:latin typeface="+mn-lt"/>
                <a:ea typeface="+mn-ea"/>
              </a:rPr>
              <a:t>GOIERRIKO KONTRATAZIOEN EZAUGARRIAK, GIPUZKOAREKIN ALDERAKETA</a:t>
            </a:r>
          </a:p>
          <a:p>
            <a:pPr algn="ctr">
              <a:defRPr/>
            </a:pPr>
            <a:r>
              <a:rPr lang="es-ES" b="1" dirty="0">
                <a:solidFill>
                  <a:srgbClr val="336699"/>
                </a:solidFill>
                <a:latin typeface="+mn-lt"/>
                <a:ea typeface="+mn-ea"/>
              </a:rPr>
              <a:t>CARACTERÍSTICAS DE LAS CONTRATACIONES DE GOIERRI, COMPARATIVA CON GIPUZKOA</a:t>
            </a:r>
          </a:p>
        </p:txBody>
      </p:sp>
      <p:sp>
        <p:nvSpPr>
          <p:cNvPr id="9" name="8 Rectángulo"/>
          <p:cNvSpPr/>
          <p:nvPr/>
        </p:nvSpPr>
        <p:spPr>
          <a:xfrm>
            <a:off x="827584" y="1333500"/>
            <a:ext cx="76328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(%) </a:t>
            </a:r>
            <a:r>
              <a:rPr lang="es-ES" sz="1600" b="1" dirty="0" err="1">
                <a:solidFill>
                  <a:srgbClr val="336699"/>
                </a:solidFill>
                <a:latin typeface="+mn-lt"/>
                <a:ea typeface="+mn-ea"/>
              </a:rPr>
              <a:t>Kontratazioak</a:t>
            </a: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 </a:t>
            </a:r>
            <a:r>
              <a:rPr lang="es-ES" sz="1600" b="1" dirty="0" err="1">
                <a:solidFill>
                  <a:srgbClr val="336699"/>
                </a:solidFill>
                <a:latin typeface="Calibri" pitchFamily="34" charset="0"/>
                <a:ea typeface="+mn-ea"/>
                <a:cs typeface="Calibri" pitchFamily="34" charset="0"/>
              </a:rPr>
              <a:t>lanbidearen</a:t>
            </a:r>
            <a:r>
              <a:rPr lang="es-ES" sz="1600" b="1" dirty="0">
                <a:solidFill>
                  <a:srgbClr val="336699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s-ES" sz="1600" b="1" dirty="0" err="1">
                <a:solidFill>
                  <a:srgbClr val="336699"/>
                </a:solidFill>
                <a:latin typeface="Calibri" pitchFamily="34" charset="0"/>
                <a:ea typeface="+mn-ea"/>
                <a:cs typeface="Calibri" pitchFamily="34" charset="0"/>
              </a:rPr>
              <a:t>arabera</a:t>
            </a:r>
            <a:r>
              <a:rPr lang="es-ES" sz="1600" b="1" dirty="0">
                <a:solidFill>
                  <a:srgbClr val="336699"/>
                </a:solidFill>
                <a:latin typeface="Calibri" pitchFamily="34" charset="0"/>
                <a:ea typeface="+mn-ea"/>
                <a:cs typeface="Calibri" pitchFamily="34" charset="0"/>
              </a:rPr>
              <a:t>. </a:t>
            </a:r>
            <a:endParaRPr lang="es-ES" altLang="es-ES" sz="1600" dirty="0">
              <a:solidFill>
                <a:srgbClr val="336699"/>
              </a:solidFill>
              <a:latin typeface="Calibri" charset="0"/>
            </a:endParaRPr>
          </a:p>
          <a:p>
            <a:pPr algn="ctr">
              <a:defRPr/>
            </a:pPr>
            <a:r>
              <a:rPr lang="es-ES" sz="1600" b="1" dirty="0">
                <a:solidFill>
                  <a:srgbClr val="336699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/ Contrataciones según la ocupación (%). </a:t>
            </a:r>
            <a:r>
              <a:rPr lang="es-ES" sz="1600" dirty="0">
                <a:solidFill>
                  <a:srgbClr val="336699"/>
                </a:solidFill>
                <a:latin typeface="+mn-lt"/>
                <a:ea typeface="+mn-ea"/>
              </a:rPr>
              <a:t> </a:t>
            </a:r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41263"/>
            <a:ext cx="1224000" cy="449365"/>
          </a:xfrm>
          <a:prstGeom prst="rect">
            <a:avLst/>
          </a:prstGeom>
        </p:spPr>
      </p:pic>
      <p:graphicFrame>
        <p:nvGraphicFramePr>
          <p:cNvPr id="4" name="3 Gráfico">
            <a:extLst>
              <a:ext uri="{FF2B5EF4-FFF2-40B4-BE49-F238E27FC236}">
                <a16:creationId xmlns:a16="http://schemas.microsoft.com/office/drawing/2014/main" id="{0CC39833-480A-41AB-B96A-DC46E671CC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2408993"/>
              </p:ext>
            </p:extLst>
          </p:nvPr>
        </p:nvGraphicFramePr>
        <p:xfrm>
          <a:off x="-828600" y="2132856"/>
          <a:ext cx="6770897" cy="340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5 Gráfico">
            <a:extLst>
              <a:ext uri="{FF2B5EF4-FFF2-40B4-BE49-F238E27FC236}">
                <a16:creationId xmlns:a16="http://schemas.microsoft.com/office/drawing/2014/main" id="{2A7E0B91-6C63-4DA8-A412-1F8416C48C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3328685"/>
              </p:ext>
            </p:extLst>
          </p:nvPr>
        </p:nvGraphicFramePr>
        <p:xfrm>
          <a:off x="4499992" y="2251298"/>
          <a:ext cx="5621698" cy="340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/>
</p:sld>
</file>

<file path=ppt/theme/theme1.xml><?xml version="1.0" encoding="utf-8"?>
<a:theme xmlns:a="http://schemas.openxmlformats.org/drawingml/2006/main" name="Datu Ekonomikoak 2017_01 - txosten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Metadata/LabelInfo.xml><?xml version="1.0" encoding="utf-8"?>
<clbl:labelList xmlns:clbl="http://schemas.microsoft.com/office/2020/mipLabelMetadata">
  <clbl:label id="{b85a15eb-1d5f-449e-93d8-77a9cba50013}" enabled="0" method="" siteId="{b85a15eb-1d5f-449e-93d8-77a9cba5001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Datu Ekonomikoak 2017_01 - txostena</Template>
  <TotalTime>5913</TotalTime>
  <Words>452</Words>
  <Application>Microsoft Office PowerPoint</Application>
  <PresentationFormat>Presentación en pantalla (4:3)</PresentationFormat>
  <Paragraphs>181</Paragraphs>
  <Slides>18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2" baseType="lpstr">
      <vt:lpstr>Arial</vt:lpstr>
      <vt:lpstr>Calibri</vt:lpstr>
      <vt:lpstr>Century Gothic</vt:lpstr>
      <vt:lpstr>Datu Ekonomikoak 2017_01 - txostena</vt:lpstr>
      <vt:lpstr>Lan merkatuaren bilakaera 2026ko Iraila (Iturria: Hiri Behatokia. Garapen,  2026ko abuztuko datuak)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 merkatuaren bilakaera  2017ko Martxoa</dc:title>
  <dc:creator>Iker Auzmendi</dc:creator>
  <cp:lastModifiedBy>Iñaki Elzaurdi</cp:lastModifiedBy>
  <cp:revision>339</cp:revision>
  <cp:lastPrinted>2020-02-21T08:56:51Z</cp:lastPrinted>
  <dcterms:created xsi:type="dcterms:W3CDTF">2017-05-12T13:04:37Z</dcterms:created>
  <dcterms:modified xsi:type="dcterms:W3CDTF">2026-10-02T07:32:56Z</dcterms:modified>
</cp:coreProperties>
</file>